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17" r:id="rId3"/>
    <p:sldMasterId id="2147483818" r:id="rId4"/>
    <p:sldMasterId id="2147483819" r:id="rId5"/>
    <p:sldMasterId id="2147483820" r:id="rId6"/>
    <p:sldMasterId id="2147483821" r:id="rId7"/>
    <p:sldMasterId id="2147483822" r:id="rId8"/>
    <p:sldMasterId id="2147483823" r:id="rId9"/>
    <p:sldMasterId id="2147483824" r:id="rId10"/>
    <p:sldMasterId id="2147483825" r:id="rId11"/>
    <p:sldMasterId id="2147483826" r:id="rId12"/>
    <p:sldMasterId id="2147483827" r:id="rId13"/>
    <p:sldMasterId id="2147483828"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Lst>
  <p:sldSz cy="5143500" cx="9144000"/>
  <p:notesSz cx="6858000" cy="9144000"/>
  <p:embeddedFontLst>
    <p:embeddedFont>
      <p:font typeface="Proxima Nova"/>
      <p:regular r:id="rId45"/>
      <p:bold r:id="rId46"/>
      <p:italic r:id="rId47"/>
      <p:boldItalic r:id="rId48"/>
    </p:embeddedFont>
    <p:embeddedFont>
      <p:font typeface="Overpass"/>
      <p:regular r:id="rId49"/>
      <p:bold r:id="rId50"/>
      <p:italic r:id="rId51"/>
      <p:boldItalic r:id="rId52"/>
    </p:embeddedFont>
    <p:embeddedFont>
      <p:font typeface="Overpass Light"/>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Overpass-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32" Type="http://schemas.openxmlformats.org/officeDocument/2006/relationships/slide" Target="slides/slide17.xml"/><Relationship Id="rId35" Type="http://schemas.openxmlformats.org/officeDocument/2006/relationships/slide" Target="slides/slide20.xml"/><Relationship Id="rId34" Type="http://schemas.openxmlformats.org/officeDocument/2006/relationships/slide" Target="slides/slide19.xml"/><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20" Type="http://schemas.openxmlformats.org/officeDocument/2006/relationships/slide" Target="slides/slide5.xml"/><Relationship Id="rId22" Type="http://schemas.openxmlformats.org/officeDocument/2006/relationships/slide" Target="slides/slide7.xml"/><Relationship Id="rId21" Type="http://schemas.openxmlformats.org/officeDocument/2006/relationships/slide" Target="slides/slide6.xml"/><Relationship Id="rId24" Type="http://schemas.openxmlformats.org/officeDocument/2006/relationships/slide" Target="slides/slide9.xml"/><Relationship Id="rId23" Type="http://schemas.openxmlformats.org/officeDocument/2006/relationships/slide" Target="slides/slide8.xml"/><Relationship Id="rId60" Type="http://schemas.openxmlformats.org/officeDocument/2006/relationships/font" Target="fonts/OpenSans-boldItalic.fntdata"/><Relationship Id="rId26" Type="http://schemas.openxmlformats.org/officeDocument/2006/relationships/slide" Target="slides/slide11.xml"/><Relationship Id="rId25" Type="http://schemas.openxmlformats.org/officeDocument/2006/relationships/slide" Target="slides/slide10.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font" Target="fonts/Overpass-italic.fntdata"/><Relationship Id="rId50" Type="http://schemas.openxmlformats.org/officeDocument/2006/relationships/font" Target="fonts/Overpass-bold.fntdata"/><Relationship Id="rId53" Type="http://schemas.openxmlformats.org/officeDocument/2006/relationships/font" Target="fonts/OverpassLight-regular.fntdata"/><Relationship Id="rId52" Type="http://schemas.openxmlformats.org/officeDocument/2006/relationships/font" Target="fonts/Overpass-boldItalic.fntdata"/><Relationship Id="rId11" Type="http://schemas.openxmlformats.org/officeDocument/2006/relationships/slideMaster" Target="slideMasters/slideMaster9.xml"/><Relationship Id="rId55" Type="http://schemas.openxmlformats.org/officeDocument/2006/relationships/font" Target="fonts/OverpassLight-italic.fntdata"/><Relationship Id="rId10" Type="http://schemas.openxmlformats.org/officeDocument/2006/relationships/slideMaster" Target="slideMasters/slideMaster8.xml"/><Relationship Id="rId54" Type="http://schemas.openxmlformats.org/officeDocument/2006/relationships/font" Target="fonts/OverpassLight-bold.fntdata"/><Relationship Id="rId13" Type="http://schemas.openxmlformats.org/officeDocument/2006/relationships/slideMaster" Target="slideMasters/slideMaster11.xml"/><Relationship Id="rId57" Type="http://schemas.openxmlformats.org/officeDocument/2006/relationships/font" Target="fonts/OpenSans-regular.fntdata"/><Relationship Id="rId12" Type="http://schemas.openxmlformats.org/officeDocument/2006/relationships/slideMaster" Target="slideMasters/slideMaster10.xml"/><Relationship Id="rId56" Type="http://schemas.openxmlformats.org/officeDocument/2006/relationships/font" Target="fonts/OverpassLight-boldItalic.fntdata"/><Relationship Id="rId15" Type="http://schemas.openxmlformats.org/officeDocument/2006/relationships/notesMaster" Target="notesMasters/notesMaster1.xml"/><Relationship Id="rId59" Type="http://schemas.openxmlformats.org/officeDocument/2006/relationships/font" Target="fonts/OpenSans-italic.fntdata"/><Relationship Id="rId14" Type="http://schemas.openxmlformats.org/officeDocument/2006/relationships/slideMaster" Target="slideMasters/slideMaster12.xml"/><Relationship Id="rId58" Type="http://schemas.openxmlformats.org/officeDocument/2006/relationships/font" Target="fonts/OpenSans-bold.fntdata"/><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lfapeople.com/uk/digital-transformation-dont-left-behin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gb6f3e2d2d_2_2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b6f3e2d2d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Google Shape;1317;g2a654cb079_0_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318" name="Google Shape;1318;g2a654cb079_0_117:notes"/>
          <p:cNvSpPr/>
          <p:nvPr>
            <p:ph idx="2" type="sldImg"/>
          </p:nvPr>
        </p:nvSpPr>
        <p:spPr>
          <a:xfrm>
            <a:off x="381000" y="693738"/>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319" name="Google Shape;1319;g2a654cb079_0_117:notes"/>
          <p:cNvSpPr txBox="1"/>
          <p:nvPr>
            <p:ph idx="1" type="body"/>
          </p:nvPr>
        </p:nvSpPr>
        <p:spPr>
          <a:xfrm>
            <a:off x="686360" y="4342535"/>
            <a:ext cx="5486700" cy="4114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2f14ccd7a0_0_0:notes"/>
          <p:cNvSpPr txBox="1"/>
          <p:nvPr>
            <p:ph idx="1" type="body"/>
          </p:nvPr>
        </p:nvSpPr>
        <p:spPr>
          <a:xfrm>
            <a:off x="686360" y="4342534"/>
            <a:ext cx="5485200" cy="41145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a:p>
        </p:txBody>
      </p:sp>
      <p:sp>
        <p:nvSpPr>
          <p:cNvPr id="1334" name="Google Shape;1334;g2f14ccd7a0_0_0:notes"/>
          <p:cNvSpPr/>
          <p:nvPr>
            <p:ph idx="2" type="sldImg"/>
          </p:nvPr>
        </p:nvSpPr>
        <p:spPr>
          <a:xfrm>
            <a:off x="0" y="694171"/>
            <a:ext cx="0" cy="1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3283a651b5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3283a651b5_0_0:notes"/>
          <p:cNvSpPr txBox="1"/>
          <p:nvPr>
            <p:ph idx="1" type="body"/>
          </p:nvPr>
        </p:nvSpPr>
        <p:spPr>
          <a:xfrm>
            <a:off x="685800" y="4343400"/>
            <a:ext cx="5486400" cy="4114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2a654cb079_0_952:notes"/>
          <p:cNvSpPr txBox="1"/>
          <p:nvPr>
            <p:ph idx="1" type="body"/>
          </p:nvPr>
        </p:nvSpPr>
        <p:spPr>
          <a:xfrm>
            <a:off x="686360" y="4342534"/>
            <a:ext cx="5485200" cy="4114500"/>
          </a:xfrm>
          <a:prstGeom prst="rect">
            <a:avLst/>
          </a:prstGeom>
          <a:noFill/>
          <a:ln>
            <a:noFill/>
          </a:ln>
        </p:spPr>
        <p:txBody>
          <a:bodyPr anchorCtr="0" anchor="ctr" bIns="81475" lIns="81475" spcFirstLastPara="1" rIns="81475" wrap="square" tIns="81475">
            <a:noAutofit/>
          </a:bodyPr>
          <a:lstStyle/>
          <a:p>
            <a:pPr indent="0" lvl="0" marL="0" rtl="0" algn="l">
              <a:spcBef>
                <a:spcPts val="0"/>
              </a:spcBef>
              <a:spcAft>
                <a:spcPts val="0"/>
              </a:spcAft>
              <a:buNone/>
            </a:pPr>
            <a:r>
              <a:t/>
            </a:r>
            <a:endParaRPr/>
          </a:p>
        </p:txBody>
      </p:sp>
      <p:sp>
        <p:nvSpPr>
          <p:cNvPr id="1351" name="Google Shape;1351;g2a654cb079_0_952:notes"/>
          <p:cNvSpPr/>
          <p:nvPr>
            <p:ph idx="2" type="sldImg"/>
          </p:nvPr>
        </p:nvSpPr>
        <p:spPr>
          <a:xfrm>
            <a:off x="0" y="694171"/>
            <a:ext cx="0" cy="1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2dda481d92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8" name="Google Shape;1358;g2dda481d9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2dda481d92_0_8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2dda481d92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3283a651b5_0_1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3283a651b5_0_129:notes"/>
          <p:cNvSpPr txBox="1"/>
          <p:nvPr>
            <p:ph idx="1" type="body"/>
          </p:nvPr>
        </p:nvSpPr>
        <p:spPr>
          <a:xfrm>
            <a:off x="685800" y="4343400"/>
            <a:ext cx="5486400" cy="4114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This is RHDM. (Describe components - repository, tools, runtime). It enables developers to create apps that automate business decisions based on business rules. (e.g., product pricing) When built, business users can take over maintenance of the rules.</a:t>
            </a:r>
            <a:endParaRPr sz="1400">
              <a:solidFill>
                <a:schemeClr val="dk1"/>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rgbClr val="FF0000"/>
                </a:solidFill>
              </a:rPr>
              <a:t>Note: Name changing to Red Hat Decision Manager</a:t>
            </a:r>
            <a:endParaRPr sz="1400">
              <a:solidFill>
                <a:srgbClr val="FF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3283a651b5_0_28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3283a651b5_0_287:notes"/>
          <p:cNvSpPr txBox="1"/>
          <p:nvPr>
            <p:ph idx="1" type="body"/>
          </p:nvPr>
        </p:nvSpPr>
        <p:spPr>
          <a:xfrm>
            <a:off x="685800" y="4343400"/>
            <a:ext cx="5486400" cy="4114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3283a651b5_0_29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3283a651b5_0_294:notes"/>
          <p:cNvSpPr txBox="1"/>
          <p:nvPr>
            <p:ph idx="1" type="body"/>
          </p:nvPr>
        </p:nvSpPr>
        <p:spPr>
          <a:xfrm>
            <a:off x="685800" y="4343400"/>
            <a:ext cx="5486400" cy="4114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9" name="Shape 1419"/>
        <p:cNvGrpSpPr/>
        <p:nvPr/>
      </p:nvGrpSpPr>
      <p:grpSpPr>
        <a:xfrm>
          <a:off x="0" y="0"/>
          <a:ext cx="0" cy="0"/>
          <a:chOff x="0" y="0"/>
          <a:chExt cx="0" cy="0"/>
        </a:xfrm>
      </p:grpSpPr>
      <p:sp>
        <p:nvSpPr>
          <p:cNvPr id="1420" name="Google Shape;1420;g3283a651b5_0_30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3283a651b5_0_301:notes"/>
          <p:cNvSpPr txBox="1"/>
          <p:nvPr>
            <p:ph idx="1" type="body"/>
          </p:nvPr>
        </p:nvSpPr>
        <p:spPr>
          <a:xfrm>
            <a:off x="685800" y="4343400"/>
            <a:ext cx="5486400" cy="4114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28768adb39_0_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8768adb3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This quote was provided to us by an industry analyst recalling a recent client meeting.</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On the face of it, this is a somewhat flippant statement, but when you think about it, it’s actually quite insightful.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What it says is that established organizations with long histories are the most vulnerable to disruption.</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This is the problem faced by many of Red Hat’s customers and prospects today.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2dddcb5c04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2dddcb5c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2dda481d92_0_34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dda481d92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2dda481d92_0_3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dda481d92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But what makes Red Hat’s solutions really different?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there are similar offerings in the market, some of which even share our open source heritage, it’s the breadth and depth of Red Hat's portfolio, especially the marriage with OCP that makes us clearly different.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Red Hat’s core competency is that we understand how software gets built today, and how it will be built in future. All that knowledge and experience is realized in OpenShift.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combination of Red Hat Middleware and OpenShift enables process-driven applications to be built using modern DevOps techniques, to take advantage of CI/CD pipelines, and to take advantage of microservices architectures and container technology.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Resulting applications benefit from OpenShift’s resilience, security and scalability—ensuring that process-driven apps can scale to internet scale (OpenShift pods and dynamic, on-demand, automatic scaling), and protect critical systems and information (Red Hat SSO, API Management).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 one else can do this.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2dda481d92_0_8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dda481d92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g2dddcb5c04_0_3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2dddcb5c0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Modern applications are comprised of independent </a:t>
            </a:r>
            <a:r>
              <a:rPr b="1" lang="en" sz="1400">
                <a:solidFill>
                  <a:schemeClr val="dk1"/>
                </a:solidFill>
              </a:rPr>
              <a:t>microservices</a:t>
            </a:r>
            <a:endParaRPr b="1"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Microservices are packaged into </a:t>
            </a:r>
            <a:r>
              <a:rPr b="1" lang="en" sz="1400">
                <a:solidFill>
                  <a:schemeClr val="dk1"/>
                </a:solidFill>
              </a:rPr>
              <a:t>containers</a:t>
            </a:r>
            <a:r>
              <a:rPr lang="en" sz="1400">
                <a:solidFill>
                  <a:schemeClr val="dk1"/>
                </a:solidFill>
              </a:rPr>
              <a:t>, so they can run anywhere</a:t>
            </a:r>
            <a:endParaRPr sz="1400">
              <a:solidFill>
                <a:schemeClr val="dk1"/>
              </a:solidFill>
            </a:endParaRPr>
          </a:p>
          <a:p>
            <a:pPr indent="0" lvl="0" marL="0" rtl="0" algn="l">
              <a:lnSpc>
                <a:spcPct val="115000"/>
              </a:lnSpc>
              <a:spcBef>
                <a:spcPts val="0"/>
              </a:spcBef>
              <a:spcAft>
                <a:spcPts val="0"/>
              </a:spcAft>
              <a:buNone/>
            </a:pPr>
            <a:r>
              <a:t/>
            </a:r>
            <a:endParaRPr i="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400">
              <a:solidFill>
                <a:srgbClr val="333333"/>
              </a:solidFill>
              <a:highlight>
                <a:srgbClr val="F5F5F5"/>
              </a:highlight>
              <a:latin typeface="Proxima Nova"/>
              <a:ea typeface="Proxima Nova"/>
              <a:cs typeface="Proxima Nova"/>
              <a:sym typeface="Proxima Nov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8" name="Shape 1538"/>
        <p:cNvGrpSpPr/>
        <p:nvPr/>
      </p:nvGrpSpPr>
      <p:grpSpPr>
        <a:xfrm>
          <a:off x="0" y="0"/>
          <a:ext cx="0" cy="0"/>
          <a:chOff x="0" y="0"/>
          <a:chExt cx="0" cy="0"/>
        </a:xfrm>
      </p:grpSpPr>
      <p:sp>
        <p:nvSpPr>
          <p:cNvPr id="1539" name="Google Shape;1539;g28824bf9a1_0_16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8824bf9a1_0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Enables equal partnership between business and IT.  If the the app gives away free product - business is accountable.  If records disappear unexpectedly from the database, IT is accountable.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Business and IT can independently maintain their parts of the app</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app is constructed according to IT’s governance policies.  It is secure, scalable, etc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9" name="Shape 1549"/>
        <p:cNvGrpSpPr/>
        <p:nvPr/>
      </p:nvGrpSpPr>
      <p:grpSpPr>
        <a:xfrm>
          <a:off x="0" y="0"/>
          <a:ext cx="0" cy="0"/>
          <a:chOff x="0" y="0"/>
          <a:chExt cx="0" cy="0"/>
        </a:xfrm>
      </p:grpSpPr>
      <p:sp>
        <p:nvSpPr>
          <p:cNvPr id="1550" name="Google Shape;1550;gb6f3e2d2d_2_69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6f3e2d2d_2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9" name="Shape 1559"/>
        <p:cNvGrpSpPr/>
        <p:nvPr/>
      </p:nvGrpSpPr>
      <p:grpSpPr>
        <a:xfrm>
          <a:off x="0" y="0"/>
          <a:ext cx="0" cy="0"/>
          <a:chOff x="0" y="0"/>
          <a:chExt cx="0" cy="0"/>
        </a:xfrm>
      </p:grpSpPr>
      <p:sp>
        <p:nvSpPr>
          <p:cNvPr id="1560" name="Google Shape;1560;g2a654cb079_0_4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a654cb079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2dda481d92_0_49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2dda481d92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how modern DPA apps get built.  Because all of our tools use common infrastructure (git, Maven, Jenkins, etc.)  all the artifacts produced by BPM Suite, Red Hat Mobile, BRMS, can be fed directly into the OpenShift CI/CD pipeline, where they are built into containers and can be deployed as part of a microservices-based application.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that although this architecture is possible today, with v6 of BPM Suite and BRMS, it will likely require expertise from Consulting or a partner to set it up correctly.  BPM Suite and BRMS v7 will integrate seamlessly with the OpenShift continuous delivery pipeline.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2dda481d92_0_66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dda481d92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resulting MSA application is scalable, easily updated, and can run anywhere in private, public and hybrid clouds. It can support modern user experiences, including mobile and voice, and SaaS applications, via extensive standards-based APIs, which can be managed and protected by Red Hat’s 3Scale API management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that architectures without OpenShift are also fully supported.  Process and decision applications can be deployed in traditional on-premise environments.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28768adb39_0_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28768adb3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https://alfapeople.com/uk/digital-transformation-dont-left-behind/</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Once you accept that digital transformation is necessary, then transforming and digitizing business operations becomes an essential first step.</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2b1d664030_0_3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b1d66403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how things used to be:  Developers use an IDE to write, test, debug, etc. code. When ready that code is rolled out into production.  Then developers tweak it to make it better.  We sometimes use the term ‘monolithic’ to describe these applications.  Just means they usually end up being large, unwieldy, hard to understand and difficult to change.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Digital transformation means we have to do things differently.  There are two differences in this illustration on the right.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Firstly, a bunch of new approaches and technologies are tackling the ‘monolithic problem’.  Like containers, microservice architectures, clouds.  I’m sure you’ve probably heard a lot about these from us already.  But these are really just a way to make IT do its original job better.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second, and more important, change is in the lower part of this illustration.  Applications are constructed by developers and business people working together.  Each contributing their own unique expertise to create apps that will engage customers and drive revenue.  Each uses tools and technology tailored to their skills to create the ‘code’ that will become the application.  Tools for business experts to build apps are still relatively new, and based on earlier technologies like business process management, business rules management, etc.  But the result is a model of business processes and decisions that can be combined with code from developers (providing data access, integration, etc.) to create the app.  We call this new approach to app development “process-driven” as it relates to the central role of modeling business processes to build apps.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2dda481d92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dda481d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b6f3e2d2d_2_29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b6f3e2d2d_2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2a654cb079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289" name="Google Shape;1289;g2a654cb079_0_0:notes"/>
          <p:cNvSpPr/>
          <p:nvPr>
            <p:ph idx="2" type="sldImg"/>
          </p:nvPr>
        </p:nvSpPr>
        <p:spPr>
          <a:xfrm>
            <a:off x="381000" y="693738"/>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290" name="Google Shape;1290;g2a654cb079_0_0:notes"/>
          <p:cNvSpPr txBox="1"/>
          <p:nvPr>
            <p:ph idx="1" type="body"/>
          </p:nvPr>
        </p:nvSpPr>
        <p:spPr>
          <a:xfrm>
            <a:off x="686360" y="4342535"/>
            <a:ext cx="5486700" cy="4114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2a654cb079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298" name="Google Shape;1298;g2a654cb079_0_8:notes"/>
          <p:cNvSpPr/>
          <p:nvPr>
            <p:ph idx="2" type="sldImg"/>
          </p:nvPr>
        </p:nvSpPr>
        <p:spPr>
          <a:xfrm>
            <a:off x="381000" y="693738"/>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299" name="Google Shape;1299;g2a654cb079_0_8:notes"/>
          <p:cNvSpPr txBox="1"/>
          <p:nvPr>
            <p:ph idx="1" type="body"/>
          </p:nvPr>
        </p:nvSpPr>
        <p:spPr>
          <a:xfrm>
            <a:off x="686360" y="4342535"/>
            <a:ext cx="5486700" cy="4114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2a654cb079_0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307" name="Google Shape;1307;g2a654cb079_0_16:notes"/>
          <p:cNvSpPr/>
          <p:nvPr>
            <p:ph idx="2" type="sldImg"/>
          </p:nvPr>
        </p:nvSpPr>
        <p:spPr>
          <a:xfrm>
            <a:off x="381000" y="693738"/>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308" name="Google Shape;1308;g2a654cb079_0_16:notes"/>
          <p:cNvSpPr txBox="1"/>
          <p:nvPr>
            <p:ph idx="1" type="body"/>
          </p:nvPr>
        </p:nvSpPr>
        <p:spPr>
          <a:xfrm>
            <a:off x="686360" y="4342535"/>
            <a:ext cx="5486700" cy="4114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2.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0.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9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0.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7.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9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 Id="rId3"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png"/><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png"/><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 name="Google Shape;11;p2"/>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spTree>
      <p:nvGrpSpPr>
        <p:cNvPr id="46" name="Shape 46"/>
        <p:cNvGrpSpPr/>
        <p:nvPr/>
      </p:nvGrpSpPr>
      <p:grpSpPr>
        <a:xfrm>
          <a:off x="0" y="0"/>
          <a:ext cx="0" cy="0"/>
          <a:chOff x="0" y="0"/>
          <a:chExt cx="0" cy="0"/>
        </a:xfrm>
      </p:grpSpPr>
      <p:sp>
        <p:nvSpPr>
          <p:cNvPr id="47" name="Google Shape;47;p13"/>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48" name="Google Shape;48;p13"/>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descr="social_linkedin-01.png" id="49" name="Google Shape;49;p13"/>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descr="social_youtube-01.png" id="50" name="Google Shape;50;p13"/>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descr="social_facebook-01.png" id="51" name="Google Shape;51;p13"/>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descr="social_twitter-01.png" id="52" name="Google Shape;52;p13"/>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53" name="Google Shape;53;p13"/>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54" name="Google Shape;54;p13"/>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55" name="Google Shape;55;p13"/>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56" name="Google Shape;56;p13"/>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57" name="Google Shape;57;p13"/>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657" name="Shape 657"/>
        <p:cNvGrpSpPr/>
        <p:nvPr/>
      </p:nvGrpSpPr>
      <p:grpSpPr>
        <a:xfrm>
          <a:off x="0" y="0"/>
          <a:ext cx="0" cy="0"/>
          <a:chOff x="0" y="0"/>
          <a:chExt cx="0" cy="0"/>
        </a:xfrm>
      </p:grpSpPr>
      <p:sp>
        <p:nvSpPr>
          <p:cNvPr id="658" name="Google Shape;658;p10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9" name="Google Shape;659;p108"/>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60" name="Google Shape;660;p108"/>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61" name="Google Shape;661;p108"/>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662" name="Google Shape;662;p10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63" name="Google Shape;663;p108"/>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669" name="Shape 669"/>
        <p:cNvGrpSpPr/>
        <p:nvPr/>
      </p:nvGrpSpPr>
      <p:grpSpPr>
        <a:xfrm>
          <a:off x="0" y="0"/>
          <a:ext cx="0" cy="0"/>
          <a:chOff x="0" y="0"/>
          <a:chExt cx="0" cy="0"/>
        </a:xfrm>
      </p:grpSpPr>
      <p:sp>
        <p:nvSpPr>
          <p:cNvPr id="670" name="Google Shape;670;p110"/>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671" name="Google Shape;671;p110"/>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72" name="Google Shape;672;p110"/>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73" name="Google Shape;673;p110"/>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74" name="Google Shape;674;p110"/>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75" name="Google Shape;675;p110"/>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76" name="Google Shape;676;p110"/>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77" name="Google Shape;677;p110"/>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678" name="Google Shape;678;p110"/>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79" name="Google Shape;679;p110"/>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80" name="Google Shape;680;p110"/>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81" name="Google Shape;681;p110"/>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82" name="Google Shape;682;p110"/>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83" name="Google Shape;683;p110"/>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684" name="Google Shape;684;p110"/>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85" name="Google Shape;685;p110"/>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686" name="Google Shape;686;p110"/>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687" name="Google Shape;687;p11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88" name="Google Shape;688;p110"/>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689" name="Shape 689"/>
        <p:cNvGrpSpPr/>
        <p:nvPr/>
      </p:nvGrpSpPr>
      <p:grpSpPr>
        <a:xfrm>
          <a:off x="0" y="0"/>
          <a:ext cx="0" cy="0"/>
          <a:chOff x="0" y="0"/>
          <a:chExt cx="0" cy="0"/>
        </a:xfrm>
      </p:grpSpPr>
      <p:sp>
        <p:nvSpPr>
          <p:cNvPr id="690" name="Google Shape;690;p111"/>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111"/>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692" name="Shape 692"/>
        <p:cNvGrpSpPr/>
        <p:nvPr/>
      </p:nvGrpSpPr>
      <p:grpSpPr>
        <a:xfrm>
          <a:off x="0" y="0"/>
          <a:ext cx="0" cy="0"/>
          <a:chOff x="0" y="0"/>
          <a:chExt cx="0" cy="0"/>
        </a:xfrm>
      </p:grpSpPr>
      <p:sp>
        <p:nvSpPr>
          <p:cNvPr id="693" name="Google Shape;693;p112"/>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b="1" sz="1200"/>
            </a:lvl1pPr>
            <a:lvl2pPr lvl="1" rtl="0">
              <a:buNone/>
              <a:defRPr b="1" sz="1200"/>
            </a:lvl2pPr>
            <a:lvl3pPr lvl="2" rtl="0">
              <a:buNone/>
              <a:defRPr b="1" sz="1200"/>
            </a:lvl3pPr>
            <a:lvl4pPr lvl="3" rtl="0">
              <a:buNone/>
              <a:defRPr b="1" sz="1200"/>
            </a:lvl4pPr>
            <a:lvl5pPr lvl="4" rtl="0">
              <a:buNone/>
              <a:defRPr b="1" sz="1200"/>
            </a:lvl5pPr>
            <a:lvl6pPr lvl="5" rtl="0">
              <a:buNone/>
              <a:defRPr b="1" sz="1200"/>
            </a:lvl6pPr>
            <a:lvl7pPr lvl="6" rtl="0">
              <a:buNone/>
              <a:defRPr b="1" sz="1200"/>
            </a:lvl7pPr>
            <a:lvl8pPr lvl="7" rtl="0">
              <a:buNone/>
              <a:defRPr b="1" sz="1200"/>
            </a:lvl8pPr>
            <a:lvl9pPr lvl="8" rtl="0">
              <a:buNone/>
              <a:defRPr b="1" sz="1200"/>
            </a:lvl9pPr>
          </a:lstStyle>
          <a:p>
            <a:pPr indent="0" lvl="0" marL="0" rtl="0" algn="ctr">
              <a:spcBef>
                <a:spcPts val="0"/>
              </a:spcBef>
              <a:spcAft>
                <a:spcPts val="0"/>
              </a:spcAft>
              <a:buNone/>
            </a:pPr>
            <a:fld id="{00000000-1234-1234-1234-123412341234}" type="slidenum">
              <a:rPr lang="en"/>
              <a:t>‹#›</a:t>
            </a:fld>
            <a:endParaRPr/>
          </a:p>
        </p:txBody>
      </p:sp>
      <p:sp>
        <p:nvSpPr>
          <p:cNvPr id="694" name="Google Shape;694;p112"/>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695" name="Google Shape;695;p11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96" name="Google Shape;696;p112"/>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697" name="Shape 697"/>
        <p:cNvGrpSpPr/>
        <p:nvPr/>
      </p:nvGrpSpPr>
      <p:grpSpPr>
        <a:xfrm>
          <a:off x="0" y="0"/>
          <a:ext cx="0" cy="0"/>
          <a:chOff x="0" y="0"/>
          <a:chExt cx="0" cy="0"/>
        </a:xfrm>
      </p:grpSpPr>
      <p:sp>
        <p:nvSpPr>
          <p:cNvPr id="698" name="Google Shape;698;p113"/>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99" name="Google Shape;699;p113"/>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00" name="Google Shape;700;p11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01" name="Google Shape;701;p11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702" name="Shape 702"/>
        <p:cNvGrpSpPr/>
        <p:nvPr/>
      </p:nvGrpSpPr>
      <p:grpSpPr>
        <a:xfrm>
          <a:off x="0" y="0"/>
          <a:ext cx="0" cy="0"/>
          <a:chOff x="0" y="0"/>
          <a:chExt cx="0" cy="0"/>
        </a:xfrm>
      </p:grpSpPr>
      <p:sp>
        <p:nvSpPr>
          <p:cNvPr id="703" name="Google Shape;703;p114"/>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04" name="Google Shape;704;p114"/>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05" name="Google Shape;705;p11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06" name="Google Shape;706;p11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707" name="Shape 707"/>
        <p:cNvGrpSpPr/>
        <p:nvPr/>
      </p:nvGrpSpPr>
      <p:grpSpPr>
        <a:xfrm>
          <a:off x="0" y="0"/>
          <a:ext cx="0" cy="0"/>
          <a:chOff x="0" y="0"/>
          <a:chExt cx="0" cy="0"/>
        </a:xfrm>
      </p:grpSpPr>
      <p:sp>
        <p:nvSpPr>
          <p:cNvPr id="708" name="Google Shape;708;p115"/>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09" name="Google Shape;709;p115"/>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10" name="Google Shape;710;p115"/>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11" name="Google Shape;711;p115"/>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12" name="Google Shape;712;p115"/>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13" name="Google Shape;713;p11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14" name="Google Shape;714;p115"/>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715" name="Shape 715"/>
        <p:cNvGrpSpPr/>
        <p:nvPr/>
      </p:nvGrpSpPr>
      <p:grpSpPr>
        <a:xfrm>
          <a:off x="0" y="0"/>
          <a:ext cx="0" cy="0"/>
          <a:chOff x="0" y="0"/>
          <a:chExt cx="0" cy="0"/>
        </a:xfrm>
      </p:grpSpPr>
      <p:sp>
        <p:nvSpPr>
          <p:cNvPr id="716" name="Google Shape;716;p116"/>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17" name="Google Shape;717;p116"/>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18" name="Google Shape;718;p116"/>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19" name="Google Shape;719;p116"/>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20" name="Google Shape;720;p116"/>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21" name="Google Shape;721;p1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22" name="Google Shape;722;p116"/>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723" name="Shape 723"/>
        <p:cNvGrpSpPr/>
        <p:nvPr/>
      </p:nvGrpSpPr>
      <p:grpSpPr>
        <a:xfrm>
          <a:off x="0" y="0"/>
          <a:ext cx="0" cy="0"/>
          <a:chOff x="0" y="0"/>
          <a:chExt cx="0" cy="0"/>
        </a:xfrm>
      </p:grpSpPr>
      <p:sp>
        <p:nvSpPr>
          <p:cNvPr id="724" name="Google Shape;724;p117"/>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25" name="Google Shape;725;p117"/>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26" name="Google Shape;726;p117"/>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27" name="Google Shape;727;p117"/>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28" name="Google Shape;728;p117"/>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29" name="Google Shape;729;p117"/>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30" name="Google Shape;730;p117"/>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31" name="Google Shape;731;p11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32" name="Google Shape;732;p117"/>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733" name="Shape 733"/>
        <p:cNvGrpSpPr/>
        <p:nvPr/>
      </p:nvGrpSpPr>
      <p:grpSpPr>
        <a:xfrm>
          <a:off x="0" y="0"/>
          <a:ext cx="0" cy="0"/>
          <a:chOff x="0" y="0"/>
          <a:chExt cx="0" cy="0"/>
        </a:xfrm>
      </p:grpSpPr>
      <p:sp>
        <p:nvSpPr>
          <p:cNvPr id="734" name="Google Shape;734;p118"/>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35" name="Google Shape;735;p118"/>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36" name="Google Shape;736;p118"/>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37" name="Google Shape;737;p118"/>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38" name="Google Shape;738;p118"/>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39" name="Google Shape;739;p118"/>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40" name="Google Shape;740;p118"/>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41" name="Google Shape;741;p11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42" name="Google Shape;742;p118"/>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60" name="Google Shape;60;p14"/>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61" name="Google Shape;61;p14"/>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62" name="Google Shape;62;p14"/>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63" name="Google Shape;63;p14"/>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64" name="Google Shape;64;p14"/>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65" name="Google Shape;65;p14"/>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6" name="Google Shape;66;p14"/>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7" name="Google Shape;67;p14"/>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8" name="Google Shape;68;p14"/>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69" name="Google Shape;69;p14"/>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743" name="Shape 743"/>
        <p:cNvGrpSpPr/>
        <p:nvPr/>
      </p:nvGrpSpPr>
      <p:grpSpPr>
        <a:xfrm>
          <a:off x="0" y="0"/>
          <a:ext cx="0" cy="0"/>
          <a:chOff x="0" y="0"/>
          <a:chExt cx="0" cy="0"/>
        </a:xfrm>
      </p:grpSpPr>
      <p:sp>
        <p:nvSpPr>
          <p:cNvPr id="744" name="Google Shape;744;p119"/>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45" name="Google Shape;745;p119"/>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746" name="Google Shape;746;p11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47" name="Google Shape;747;p11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748" name="Shape 748"/>
        <p:cNvGrpSpPr/>
        <p:nvPr/>
      </p:nvGrpSpPr>
      <p:grpSpPr>
        <a:xfrm>
          <a:off x="0" y="0"/>
          <a:ext cx="0" cy="0"/>
          <a:chOff x="0" y="0"/>
          <a:chExt cx="0" cy="0"/>
        </a:xfrm>
      </p:grpSpPr>
      <p:sp>
        <p:nvSpPr>
          <p:cNvPr id="749" name="Google Shape;749;p120"/>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50" name="Google Shape;750;p120"/>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751" name="Google Shape;751;p12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52" name="Google Shape;752;p12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753" name="Shape 753"/>
        <p:cNvGrpSpPr/>
        <p:nvPr/>
      </p:nvGrpSpPr>
      <p:grpSpPr>
        <a:xfrm>
          <a:off x="0" y="0"/>
          <a:ext cx="0" cy="0"/>
          <a:chOff x="0" y="0"/>
          <a:chExt cx="0" cy="0"/>
        </a:xfrm>
      </p:grpSpPr>
      <p:sp>
        <p:nvSpPr>
          <p:cNvPr id="754" name="Google Shape;754;p121"/>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55" name="Google Shape;755;p121"/>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756" name="Google Shape;756;p12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57" name="Google Shape;757;p12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758" name="Shape 758"/>
        <p:cNvGrpSpPr/>
        <p:nvPr/>
      </p:nvGrpSpPr>
      <p:grpSpPr>
        <a:xfrm>
          <a:off x="0" y="0"/>
          <a:ext cx="0" cy="0"/>
          <a:chOff x="0" y="0"/>
          <a:chExt cx="0" cy="0"/>
        </a:xfrm>
      </p:grpSpPr>
      <p:sp>
        <p:nvSpPr>
          <p:cNvPr id="759" name="Google Shape;759;p122"/>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60" name="Google Shape;760;p122"/>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761" name="Google Shape;761;p12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62" name="Google Shape;762;p12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763" name="Shape 763"/>
        <p:cNvGrpSpPr/>
        <p:nvPr/>
      </p:nvGrpSpPr>
      <p:grpSpPr>
        <a:xfrm>
          <a:off x="0" y="0"/>
          <a:ext cx="0" cy="0"/>
          <a:chOff x="0" y="0"/>
          <a:chExt cx="0" cy="0"/>
        </a:xfrm>
      </p:grpSpPr>
      <p:sp>
        <p:nvSpPr>
          <p:cNvPr id="764" name="Google Shape;764;p123"/>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65" name="Google Shape;765;p123"/>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66" name="Google Shape;766;p12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67" name="Google Shape;767;p12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768" name="Shape 768"/>
        <p:cNvGrpSpPr/>
        <p:nvPr/>
      </p:nvGrpSpPr>
      <p:grpSpPr>
        <a:xfrm>
          <a:off x="0" y="0"/>
          <a:ext cx="0" cy="0"/>
          <a:chOff x="0" y="0"/>
          <a:chExt cx="0" cy="0"/>
        </a:xfrm>
      </p:grpSpPr>
      <p:sp>
        <p:nvSpPr>
          <p:cNvPr id="769" name="Google Shape;769;p124"/>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70" name="Google Shape;770;p124"/>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71" name="Google Shape;771;p12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72" name="Google Shape;772;p12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773" name="Shape 773"/>
        <p:cNvGrpSpPr/>
        <p:nvPr/>
      </p:nvGrpSpPr>
      <p:grpSpPr>
        <a:xfrm>
          <a:off x="0" y="0"/>
          <a:ext cx="0" cy="0"/>
          <a:chOff x="0" y="0"/>
          <a:chExt cx="0" cy="0"/>
        </a:xfrm>
      </p:grpSpPr>
      <p:sp>
        <p:nvSpPr>
          <p:cNvPr id="774" name="Google Shape;774;p125"/>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775" name="Google Shape;775;p125"/>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76" name="Google Shape;776;p125"/>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77" name="Google Shape;777;p125"/>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778" name="Google Shape;778;p12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79" name="Google Shape;779;p125"/>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784" name="Shape 784"/>
        <p:cNvGrpSpPr/>
        <p:nvPr/>
      </p:nvGrpSpPr>
      <p:grpSpPr>
        <a:xfrm>
          <a:off x="0" y="0"/>
          <a:ext cx="0" cy="0"/>
          <a:chOff x="0" y="0"/>
          <a:chExt cx="0" cy="0"/>
        </a:xfrm>
      </p:grpSpPr>
      <p:sp>
        <p:nvSpPr>
          <p:cNvPr id="785" name="Google Shape;785;p127"/>
          <p:cNvSpPr txBox="1"/>
          <p:nvPr>
            <p:ph idx="1"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86" name="Google Shape;786;p127"/>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rtl="0">
              <a:spcBef>
                <a:spcPts val="0"/>
              </a:spcBef>
              <a:spcAft>
                <a:spcPts val="0"/>
              </a:spcAft>
              <a:buSzPts val="1400"/>
              <a:buNone/>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7" name="Google Shape;787;p127"/>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788" name="Google Shape;788;p127"/>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89" name="Google Shape;789;p127"/>
          <p:cNvSpPr txBox="1"/>
          <p:nvPr>
            <p:ph idx="2" type="body"/>
          </p:nvPr>
        </p:nvSpPr>
        <p:spPr>
          <a:xfrm>
            <a:off x="685800" y="1657350"/>
            <a:ext cx="7772400" cy="742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Overpass"/>
                <a:ea typeface="Overpass"/>
                <a:cs typeface="Overpass"/>
                <a:sym typeface="Overpass"/>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Overpass"/>
                <a:ea typeface="Overpass"/>
                <a:cs typeface="Overpass"/>
                <a:sym typeface="Overpass"/>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Overpass"/>
                <a:ea typeface="Overpass"/>
                <a:cs typeface="Overpass"/>
                <a:sym typeface="Overpass"/>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0" name="Google Shape;790;p127"/>
          <p:cNvSpPr txBox="1"/>
          <p:nvPr>
            <p:ph idx="3" type="body"/>
          </p:nvPr>
        </p:nvSpPr>
        <p:spPr>
          <a:xfrm>
            <a:off x="685800" y="2571750"/>
            <a:ext cx="77724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791" name="Shape 791"/>
        <p:cNvGrpSpPr/>
        <p:nvPr/>
      </p:nvGrpSpPr>
      <p:grpSpPr>
        <a:xfrm>
          <a:off x="0" y="0"/>
          <a:ext cx="0" cy="0"/>
          <a:chOff x="0" y="0"/>
          <a:chExt cx="0" cy="0"/>
        </a:xfrm>
      </p:grpSpPr>
      <p:sp>
        <p:nvSpPr>
          <p:cNvPr id="792" name="Google Shape;792;p128"/>
          <p:cNvSpPr txBox="1"/>
          <p:nvPr>
            <p:ph idx="1" type="body"/>
          </p:nvPr>
        </p:nvSpPr>
        <p:spPr>
          <a:xfrm>
            <a:off x="685800" y="1752600"/>
            <a:ext cx="3886200" cy="228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000000"/>
              </a:buClr>
              <a:buSzPts val="1400"/>
              <a:buFont typeface="Arial"/>
              <a:buNone/>
              <a:defRPr b="0" i="0" sz="16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3" name="Google Shape;793;p128"/>
          <p:cNvSpPr txBox="1"/>
          <p:nvPr>
            <p:ph idx="2" type="body"/>
          </p:nvPr>
        </p:nvSpPr>
        <p:spPr>
          <a:xfrm>
            <a:off x="685800" y="2038350"/>
            <a:ext cx="3886200" cy="171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4C4C4C"/>
              </a:buClr>
              <a:buSzPts val="1400"/>
              <a:buFont typeface="Arial"/>
              <a:buNone/>
              <a:defRPr b="0" i="0" sz="1200" u="none" cap="none" strike="noStrike">
                <a:solidFill>
                  <a:srgbClr val="4C4C4C"/>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4" name="Google Shape;794;p128"/>
          <p:cNvSpPr txBox="1"/>
          <p:nvPr>
            <p:ph idx="3" type="body"/>
          </p:nvPr>
        </p:nvSpPr>
        <p:spPr>
          <a:xfrm>
            <a:off x="685800" y="2381250"/>
            <a:ext cx="3886200" cy="228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000000"/>
              </a:buClr>
              <a:buSzPts val="1400"/>
              <a:buFont typeface="Arial"/>
              <a:buNone/>
              <a:defRPr b="0" i="0" sz="16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5" name="Google Shape;795;p128"/>
          <p:cNvSpPr txBox="1"/>
          <p:nvPr>
            <p:ph idx="4" type="body"/>
          </p:nvPr>
        </p:nvSpPr>
        <p:spPr>
          <a:xfrm>
            <a:off x="685800" y="2667000"/>
            <a:ext cx="3886200" cy="171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4C4C4C"/>
              </a:buClr>
              <a:buSzPts val="1400"/>
              <a:buFont typeface="Arial"/>
              <a:buNone/>
              <a:defRPr b="0" i="0" sz="1200" u="none" cap="none" strike="noStrike">
                <a:solidFill>
                  <a:srgbClr val="4C4C4C"/>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6" name="Google Shape;796;p128"/>
          <p:cNvSpPr txBox="1"/>
          <p:nvPr>
            <p:ph idx="5" type="body"/>
          </p:nvPr>
        </p:nvSpPr>
        <p:spPr>
          <a:xfrm>
            <a:off x="685800" y="3009900"/>
            <a:ext cx="3886200" cy="228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000000"/>
              </a:buClr>
              <a:buSzPts val="1400"/>
              <a:buFont typeface="Arial"/>
              <a:buNone/>
              <a:defRPr b="0" i="0" sz="16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7" name="Google Shape;797;p128"/>
          <p:cNvSpPr txBox="1"/>
          <p:nvPr>
            <p:ph idx="6" type="body"/>
          </p:nvPr>
        </p:nvSpPr>
        <p:spPr>
          <a:xfrm>
            <a:off x="685800" y="3295650"/>
            <a:ext cx="3886200" cy="171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4C4C4C"/>
              </a:buClr>
              <a:buSzPts val="1400"/>
              <a:buFont typeface="Arial"/>
              <a:buNone/>
              <a:defRPr b="0" i="0" sz="1200" u="none" cap="none" strike="noStrike">
                <a:solidFill>
                  <a:srgbClr val="4C4C4C"/>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8" name="Google Shape;798;p128"/>
          <p:cNvSpPr txBox="1"/>
          <p:nvPr>
            <p:ph idx="7" type="body"/>
          </p:nvPr>
        </p:nvSpPr>
        <p:spPr>
          <a:xfrm>
            <a:off x="685800" y="3638550"/>
            <a:ext cx="3886200" cy="228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000000"/>
              </a:buClr>
              <a:buSzPts val="1400"/>
              <a:buFont typeface="Arial"/>
              <a:buNone/>
              <a:defRPr b="0" i="0" sz="16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9" name="Google Shape;799;p128"/>
          <p:cNvSpPr txBox="1"/>
          <p:nvPr>
            <p:ph idx="8" type="body"/>
          </p:nvPr>
        </p:nvSpPr>
        <p:spPr>
          <a:xfrm>
            <a:off x="685800" y="3924300"/>
            <a:ext cx="3886200" cy="171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4C4C4C"/>
              </a:buClr>
              <a:buSzPts val="1400"/>
              <a:buFont typeface="Arial"/>
              <a:buNone/>
              <a:defRPr b="0" i="0" sz="1200" u="none" cap="none" strike="noStrike">
                <a:solidFill>
                  <a:srgbClr val="4C4C4C"/>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0" name="Google Shape;800;p128"/>
          <p:cNvSpPr txBox="1"/>
          <p:nvPr>
            <p:ph idx="9" type="body"/>
          </p:nvPr>
        </p:nvSpPr>
        <p:spPr>
          <a:xfrm>
            <a:off x="4572000" y="1752600"/>
            <a:ext cx="3886200" cy="228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000000"/>
              </a:buClr>
              <a:buSzPts val="1400"/>
              <a:buFont typeface="Arial"/>
              <a:buNone/>
              <a:defRPr b="0" i="0" sz="16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1" name="Google Shape;801;p128"/>
          <p:cNvSpPr txBox="1"/>
          <p:nvPr>
            <p:ph idx="13" type="body"/>
          </p:nvPr>
        </p:nvSpPr>
        <p:spPr>
          <a:xfrm>
            <a:off x="4572000" y="2038350"/>
            <a:ext cx="3886200" cy="171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4C4C4C"/>
              </a:buClr>
              <a:buSzPts val="1400"/>
              <a:buFont typeface="Arial"/>
              <a:buNone/>
              <a:defRPr b="0" i="0" sz="1200" u="none" cap="none" strike="noStrike">
                <a:solidFill>
                  <a:srgbClr val="4C4C4C"/>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2" name="Google Shape;802;p128"/>
          <p:cNvSpPr txBox="1"/>
          <p:nvPr>
            <p:ph idx="14" type="body"/>
          </p:nvPr>
        </p:nvSpPr>
        <p:spPr>
          <a:xfrm>
            <a:off x="4572000" y="2381250"/>
            <a:ext cx="3886200" cy="228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000000"/>
              </a:buClr>
              <a:buSzPts val="1400"/>
              <a:buFont typeface="Arial"/>
              <a:buNone/>
              <a:defRPr b="0" i="0" sz="16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3" name="Google Shape;803;p128"/>
          <p:cNvSpPr txBox="1"/>
          <p:nvPr>
            <p:ph idx="15" type="body"/>
          </p:nvPr>
        </p:nvSpPr>
        <p:spPr>
          <a:xfrm>
            <a:off x="4572000" y="2667000"/>
            <a:ext cx="3886200" cy="171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4C4C4C"/>
              </a:buClr>
              <a:buSzPts val="1400"/>
              <a:buFont typeface="Arial"/>
              <a:buNone/>
              <a:defRPr b="0" i="0" sz="1200" u="none" cap="none" strike="noStrike">
                <a:solidFill>
                  <a:srgbClr val="4C4C4C"/>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4" name="Google Shape;804;p128"/>
          <p:cNvSpPr txBox="1"/>
          <p:nvPr>
            <p:ph idx="16" type="body"/>
          </p:nvPr>
        </p:nvSpPr>
        <p:spPr>
          <a:xfrm>
            <a:off x="4572000" y="3009900"/>
            <a:ext cx="3886200" cy="228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000000"/>
              </a:buClr>
              <a:buSzPts val="1400"/>
              <a:buFont typeface="Arial"/>
              <a:buNone/>
              <a:defRPr b="0" i="0" sz="16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5" name="Google Shape;805;p128"/>
          <p:cNvSpPr txBox="1"/>
          <p:nvPr>
            <p:ph idx="17" type="body"/>
          </p:nvPr>
        </p:nvSpPr>
        <p:spPr>
          <a:xfrm>
            <a:off x="4572000" y="3295650"/>
            <a:ext cx="3886200" cy="171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4C4C4C"/>
              </a:buClr>
              <a:buSzPts val="1400"/>
              <a:buFont typeface="Arial"/>
              <a:buNone/>
              <a:defRPr b="0" i="0" sz="1200" u="none" cap="none" strike="noStrike">
                <a:solidFill>
                  <a:srgbClr val="4C4C4C"/>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6" name="Google Shape;806;p128"/>
          <p:cNvSpPr txBox="1"/>
          <p:nvPr>
            <p:ph idx="18" type="body"/>
          </p:nvPr>
        </p:nvSpPr>
        <p:spPr>
          <a:xfrm>
            <a:off x="4572000" y="3638550"/>
            <a:ext cx="3886200" cy="228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000000"/>
              </a:buClr>
              <a:buSzPts val="1400"/>
              <a:buFont typeface="Arial"/>
              <a:buNone/>
              <a:defRPr b="0" i="0" sz="16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7" name="Google Shape;807;p128"/>
          <p:cNvSpPr txBox="1"/>
          <p:nvPr>
            <p:ph idx="19" type="body"/>
          </p:nvPr>
        </p:nvSpPr>
        <p:spPr>
          <a:xfrm>
            <a:off x="4572000" y="3924300"/>
            <a:ext cx="3886200" cy="171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rgbClr val="4C4C4C"/>
              </a:buClr>
              <a:buSzPts val="1400"/>
              <a:buFont typeface="Arial"/>
              <a:buNone/>
              <a:defRPr b="0" i="0" sz="1200" u="none" cap="none" strike="noStrike">
                <a:solidFill>
                  <a:srgbClr val="4C4C4C"/>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8" name="Google Shape;808;p128"/>
          <p:cNvSpPr txBox="1"/>
          <p:nvPr>
            <p:ph idx="20"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9" name="Google Shape;809;p128"/>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0" name="Google Shape;810;p128"/>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811" name="Google Shape;811;p128"/>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spTree>
      <p:nvGrpSpPr>
        <p:cNvPr id="812" name="Shape 812"/>
        <p:cNvGrpSpPr/>
        <p:nvPr/>
      </p:nvGrpSpPr>
      <p:grpSpPr>
        <a:xfrm>
          <a:off x="0" y="0"/>
          <a:ext cx="0" cy="0"/>
          <a:chOff x="0" y="0"/>
          <a:chExt cx="0" cy="0"/>
        </a:xfrm>
      </p:grpSpPr>
      <p:sp>
        <p:nvSpPr>
          <p:cNvPr id="813" name="Google Shape;813;p129"/>
          <p:cNvSpPr txBox="1"/>
          <p:nvPr>
            <p:ph type="title"/>
          </p:nvPr>
        </p:nvSpPr>
        <p:spPr>
          <a:xfrm>
            <a:off x="685800" y="1771650"/>
            <a:ext cx="7772400" cy="102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3600" u="none" cap="none" strike="noStrike">
                <a:solidFill>
                  <a:schemeClr val="dk1"/>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14" name="Google Shape;814;p129"/>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5" name="Google Shape;815;p129"/>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72" name="Google Shape;72;p15"/>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73" name="Google Shape;73;p15"/>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74" name="Google Shape;74;p15"/>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75" name="Google Shape;75;p15"/>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76" name="Google Shape;76;p15"/>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77" name="Google Shape;77;p15"/>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78" name="Google Shape;78;p15"/>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79" name="Google Shape;79;p15"/>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80" name="Google Shape;80;p15"/>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
        <p:nvSpPr>
          <p:cNvPr id="81" name="Google Shape;81;p15"/>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Overpass"/>
                <a:ea typeface="Overpass"/>
                <a:cs typeface="Overpass"/>
                <a:sym typeface="Overpass"/>
              </a:defRPr>
            </a:lvl1pPr>
            <a:lvl2pPr lvl="1" rtl="0">
              <a:spcBef>
                <a:spcPts val="0"/>
              </a:spcBef>
              <a:spcAft>
                <a:spcPts val="0"/>
              </a:spcAft>
              <a:buNone/>
              <a:defRPr sz="1100">
                <a:latin typeface="Overpass"/>
                <a:ea typeface="Overpass"/>
                <a:cs typeface="Overpass"/>
                <a:sym typeface="Overpass"/>
              </a:defRPr>
            </a:lvl2pPr>
            <a:lvl3pPr lvl="2" rtl="0">
              <a:spcBef>
                <a:spcPts val="0"/>
              </a:spcBef>
              <a:spcAft>
                <a:spcPts val="0"/>
              </a:spcAft>
              <a:buNone/>
              <a:defRPr sz="1100">
                <a:latin typeface="Overpass"/>
                <a:ea typeface="Overpass"/>
                <a:cs typeface="Overpass"/>
                <a:sym typeface="Overpass"/>
              </a:defRPr>
            </a:lvl3pPr>
            <a:lvl4pPr lvl="3" rtl="0">
              <a:spcBef>
                <a:spcPts val="0"/>
              </a:spcBef>
              <a:spcAft>
                <a:spcPts val="0"/>
              </a:spcAft>
              <a:buNone/>
              <a:defRPr sz="1100">
                <a:latin typeface="Overpass"/>
                <a:ea typeface="Overpass"/>
                <a:cs typeface="Overpass"/>
                <a:sym typeface="Overpass"/>
              </a:defRPr>
            </a:lvl4pPr>
            <a:lvl5pPr lvl="4" rtl="0">
              <a:spcBef>
                <a:spcPts val="0"/>
              </a:spcBef>
              <a:spcAft>
                <a:spcPts val="0"/>
              </a:spcAft>
              <a:buNone/>
              <a:defRPr sz="1100">
                <a:latin typeface="Overpass"/>
                <a:ea typeface="Overpass"/>
                <a:cs typeface="Overpass"/>
                <a:sym typeface="Overpass"/>
              </a:defRPr>
            </a:lvl5pPr>
            <a:lvl6pPr lvl="5" rtl="0">
              <a:spcBef>
                <a:spcPts val="0"/>
              </a:spcBef>
              <a:spcAft>
                <a:spcPts val="0"/>
              </a:spcAft>
              <a:buNone/>
              <a:defRPr sz="1100">
                <a:latin typeface="Overpass"/>
                <a:ea typeface="Overpass"/>
                <a:cs typeface="Overpass"/>
                <a:sym typeface="Overpass"/>
              </a:defRPr>
            </a:lvl6pPr>
            <a:lvl7pPr lvl="6" rtl="0">
              <a:spcBef>
                <a:spcPts val="0"/>
              </a:spcBef>
              <a:spcAft>
                <a:spcPts val="0"/>
              </a:spcAft>
              <a:buNone/>
              <a:defRPr sz="1100">
                <a:latin typeface="Overpass"/>
                <a:ea typeface="Overpass"/>
                <a:cs typeface="Overpass"/>
                <a:sym typeface="Overpass"/>
              </a:defRPr>
            </a:lvl7pPr>
            <a:lvl8pPr lvl="7" rtl="0">
              <a:spcBef>
                <a:spcPts val="0"/>
              </a:spcBef>
              <a:spcAft>
                <a:spcPts val="0"/>
              </a:spcAft>
              <a:buNone/>
              <a:defRPr sz="1100">
                <a:latin typeface="Overpass"/>
                <a:ea typeface="Overpass"/>
                <a:cs typeface="Overpass"/>
                <a:sym typeface="Overpass"/>
              </a:defRPr>
            </a:lvl8pPr>
            <a:lvl9pPr lvl="8" rtl="0">
              <a:spcBef>
                <a:spcPts val="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spTree>
      <p:nvGrpSpPr>
        <p:cNvPr id="816" name="Shape 816"/>
        <p:cNvGrpSpPr/>
        <p:nvPr/>
      </p:nvGrpSpPr>
      <p:grpSpPr>
        <a:xfrm>
          <a:off x="0" y="0"/>
          <a:ext cx="0" cy="0"/>
          <a:chOff x="0" y="0"/>
          <a:chExt cx="0" cy="0"/>
        </a:xfrm>
      </p:grpSpPr>
      <p:sp>
        <p:nvSpPr>
          <p:cNvPr id="817" name="Google Shape;817;p130"/>
          <p:cNvSpPr/>
          <p:nvPr>
            <p:ph idx="2" type="pic"/>
          </p:nvPr>
        </p:nvSpPr>
        <p:spPr>
          <a:xfrm>
            <a:off x="4572000" y="1600200"/>
            <a:ext cx="3886200" cy="2800200"/>
          </a:xfrm>
          <a:prstGeom prst="rect">
            <a:avLst/>
          </a:prstGeom>
          <a:noFill/>
          <a:ln>
            <a:noFill/>
          </a:ln>
        </p:spPr>
        <p:txBody>
          <a:bodyPr anchorCtr="1" anchor="ctr" bIns="91425" lIns="91425" spcFirstLastPara="1" rIns="91425" wrap="square" tIns="91425">
            <a:noAutofit/>
          </a:bodyPr>
          <a:lstStyle>
            <a:lvl1pPr indent="0" lvl="0" marL="0" marR="0" rtl="0" algn="ctr">
              <a:spcBef>
                <a:spcPts val="240"/>
              </a:spcBef>
              <a:spcAft>
                <a:spcPts val="0"/>
              </a:spcAft>
              <a:buClr>
                <a:srgbClr val="000000"/>
              </a:buClr>
              <a:buSzPts val="1400"/>
              <a:buFont typeface="Arial"/>
              <a:buNone/>
              <a:defRPr b="1" i="0" sz="12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18" name="Google Shape;818;p130"/>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9" name="Google Shape;819;p130"/>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820" name="Google Shape;820;p130"/>
          <p:cNvSpPr txBox="1"/>
          <p:nvPr>
            <p:ph idx="1" type="body"/>
          </p:nvPr>
        </p:nvSpPr>
        <p:spPr>
          <a:xfrm>
            <a:off x="685800" y="1600200"/>
            <a:ext cx="3657600" cy="8574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21" name="Google Shape;821;p130"/>
          <p:cNvSpPr txBox="1"/>
          <p:nvPr>
            <p:ph idx="3" type="body"/>
          </p:nvPr>
        </p:nvSpPr>
        <p:spPr>
          <a:xfrm>
            <a:off x="685800" y="2571750"/>
            <a:ext cx="36576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22" name="Google Shape;822;p130"/>
          <p:cNvSpPr txBox="1"/>
          <p:nvPr>
            <p:ph idx="4"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23" name="Google Shape;823;p130"/>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spTree>
      <p:nvGrpSpPr>
        <p:cNvPr id="824" name="Shape 824"/>
        <p:cNvGrpSpPr/>
        <p:nvPr/>
      </p:nvGrpSpPr>
      <p:grpSpPr>
        <a:xfrm>
          <a:off x="0" y="0"/>
          <a:ext cx="0" cy="0"/>
          <a:chOff x="0" y="0"/>
          <a:chExt cx="0" cy="0"/>
        </a:xfrm>
      </p:grpSpPr>
      <p:sp>
        <p:nvSpPr>
          <p:cNvPr id="825" name="Google Shape;825;p131"/>
          <p:cNvSpPr/>
          <p:nvPr>
            <p:ph idx="2" type="pic"/>
          </p:nvPr>
        </p:nvSpPr>
        <p:spPr>
          <a:xfrm>
            <a:off x="685800" y="1600200"/>
            <a:ext cx="3886200" cy="2800200"/>
          </a:xfrm>
          <a:prstGeom prst="rect">
            <a:avLst/>
          </a:prstGeom>
          <a:noFill/>
          <a:ln>
            <a:noFill/>
          </a:ln>
        </p:spPr>
        <p:txBody>
          <a:bodyPr anchorCtr="1" anchor="ctr" bIns="91425" lIns="91425" spcFirstLastPara="1" rIns="91425" wrap="square" tIns="91425">
            <a:noAutofit/>
          </a:bodyPr>
          <a:lstStyle>
            <a:lvl1pPr indent="0" lvl="0" marL="0" marR="0" rtl="0" algn="ctr">
              <a:spcBef>
                <a:spcPts val="240"/>
              </a:spcBef>
              <a:spcAft>
                <a:spcPts val="0"/>
              </a:spcAft>
              <a:buClr>
                <a:srgbClr val="000000"/>
              </a:buClr>
              <a:buSzPts val="1400"/>
              <a:buFont typeface="Arial"/>
              <a:buNone/>
              <a:defRPr b="1" i="0" sz="12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26" name="Google Shape;826;p131"/>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7" name="Google Shape;827;p131"/>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828" name="Google Shape;828;p131"/>
          <p:cNvSpPr txBox="1"/>
          <p:nvPr>
            <p:ph idx="1" type="body"/>
          </p:nvPr>
        </p:nvSpPr>
        <p:spPr>
          <a:xfrm>
            <a:off x="4800600" y="1600200"/>
            <a:ext cx="3657600" cy="8574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29" name="Google Shape;829;p131"/>
          <p:cNvSpPr txBox="1"/>
          <p:nvPr>
            <p:ph idx="3" type="body"/>
          </p:nvPr>
        </p:nvSpPr>
        <p:spPr>
          <a:xfrm>
            <a:off x="4800600" y="2571750"/>
            <a:ext cx="36576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0" name="Google Shape;830;p131"/>
          <p:cNvSpPr txBox="1"/>
          <p:nvPr>
            <p:ph idx="4"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1" name="Google Shape;831;p131"/>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spTree>
      <p:nvGrpSpPr>
        <p:cNvPr id="832" name="Shape 832"/>
        <p:cNvGrpSpPr/>
        <p:nvPr/>
      </p:nvGrpSpPr>
      <p:grpSpPr>
        <a:xfrm>
          <a:off x="0" y="0"/>
          <a:ext cx="0" cy="0"/>
          <a:chOff x="0" y="0"/>
          <a:chExt cx="0" cy="0"/>
        </a:xfrm>
      </p:grpSpPr>
      <p:sp>
        <p:nvSpPr>
          <p:cNvPr id="833" name="Google Shape;833;p132"/>
          <p:cNvSpPr/>
          <p:nvPr>
            <p:ph idx="2" type="pic"/>
          </p:nvPr>
        </p:nvSpPr>
        <p:spPr>
          <a:xfrm>
            <a:off x="685800" y="1600200"/>
            <a:ext cx="3886200" cy="971700"/>
          </a:xfrm>
          <a:prstGeom prst="rect">
            <a:avLst/>
          </a:prstGeom>
          <a:noFill/>
          <a:ln>
            <a:noFill/>
          </a:ln>
        </p:spPr>
        <p:txBody>
          <a:bodyPr anchorCtr="1" anchor="ctr" bIns="91425" lIns="91425" spcFirstLastPara="1" rIns="91425" wrap="square" tIns="91425">
            <a:noAutofit/>
          </a:bodyPr>
          <a:lstStyle>
            <a:lvl1pPr indent="0" lvl="0" marL="0" marR="0" rtl="0" algn="ctr">
              <a:spcBef>
                <a:spcPts val="240"/>
              </a:spcBef>
              <a:spcAft>
                <a:spcPts val="0"/>
              </a:spcAft>
              <a:buClr>
                <a:srgbClr val="000000"/>
              </a:buClr>
              <a:buSzPts val="1400"/>
              <a:buFont typeface="Arial"/>
              <a:buNone/>
              <a:defRPr b="1" i="0" sz="12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4" name="Google Shape;834;p132"/>
          <p:cNvSpPr txBox="1"/>
          <p:nvPr>
            <p:ph idx="1" type="body"/>
          </p:nvPr>
        </p:nvSpPr>
        <p:spPr>
          <a:xfrm>
            <a:off x="685800" y="2686050"/>
            <a:ext cx="38862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5" name="Google Shape;835;p132"/>
          <p:cNvSpPr/>
          <p:nvPr>
            <p:ph idx="3" type="pic"/>
          </p:nvPr>
        </p:nvSpPr>
        <p:spPr>
          <a:xfrm>
            <a:off x="4572000" y="1600200"/>
            <a:ext cx="3886200" cy="971700"/>
          </a:xfrm>
          <a:prstGeom prst="rect">
            <a:avLst/>
          </a:prstGeom>
          <a:noFill/>
          <a:ln>
            <a:noFill/>
          </a:ln>
        </p:spPr>
        <p:txBody>
          <a:bodyPr anchorCtr="1" anchor="ctr" bIns="91425" lIns="91425" spcFirstLastPara="1" rIns="91425" wrap="square" tIns="91425">
            <a:noAutofit/>
          </a:bodyPr>
          <a:lstStyle>
            <a:lvl1pPr indent="0" lvl="0" marL="0" marR="0" rtl="0" algn="ctr">
              <a:spcBef>
                <a:spcPts val="240"/>
              </a:spcBef>
              <a:spcAft>
                <a:spcPts val="0"/>
              </a:spcAft>
              <a:buClr>
                <a:srgbClr val="000000"/>
              </a:buClr>
              <a:buSzPts val="1400"/>
              <a:buFont typeface="Arial"/>
              <a:buNone/>
              <a:defRPr b="1" i="0" sz="12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6" name="Google Shape;836;p132"/>
          <p:cNvSpPr txBox="1"/>
          <p:nvPr>
            <p:ph idx="4" type="body"/>
          </p:nvPr>
        </p:nvSpPr>
        <p:spPr>
          <a:xfrm>
            <a:off x="4572000" y="2686050"/>
            <a:ext cx="38862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7" name="Google Shape;837;p132"/>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8" name="Google Shape;838;p132"/>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839" name="Google Shape;839;p132"/>
          <p:cNvSpPr txBox="1"/>
          <p:nvPr>
            <p:ph idx="5" type="body"/>
          </p:nvPr>
        </p:nvSpPr>
        <p:spPr>
          <a:xfrm>
            <a:off x="685800" y="3314700"/>
            <a:ext cx="3886200" cy="91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0" name="Google Shape;840;p132"/>
          <p:cNvSpPr txBox="1"/>
          <p:nvPr>
            <p:ph idx="6" type="body"/>
          </p:nvPr>
        </p:nvSpPr>
        <p:spPr>
          <a:xfrm>
            <a:off x="4572000" y="3314700"/>
            <a:ext cx="3886200" cy="91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1" name="Google Shape;841;p132"/>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2" name="Google Shape;842;p132"/>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spTree>
      <p:nvGrpSpPr>
        <p:cNvPr id="843" name="Shape 843"/>
        <p:cNvGrpSpPr/>
        <p:nvPr/>
      </p:nvGrpSpPr>
      <p:grpSpPr>
        <a:xfrm>
          <a:off x="0" y="0"/>
          <a:ext cx="0" cy="0"/>
          <a:chOff x="0" y="0"/>
          <a:chExt cx="0" cy="0"/>
        </a:xfrm>
      </p:grpSpPr>
      <p:sp>
        <p:nvSpPr>
          <p:cNvPr id="844" name="Google Shape;844;p133"/>
          <p:cNvSpPr/>
          <p:nvPr>
            <p:ph idx="2" type="pic"/>
          </p:nvPr>
        </p:nvSpPr>
        <p:spPr>
          <a:xfrm>
            <a:off x="685800" y="1600200"/>
            <a:ext cx="2469000" cy="971700"/>
          </a:xfrm>
          <a:prstGeom prst="rect">
            <a:avLst/>
          </a:prstGeom>
          <a:noFill/>
          <a:ln>
            <a:noFill/>
          </a:ln>
        </p:spPr>
        <p:txBody>
          <a:bodyPr anchorCtr="1" anchor="ctr" bIns="91425" lIns="91425" spcFirstLastPara="1" rIns="91425" wrap="square" tIns="91425">
            <a:noAutofit/>
          </a:bodyPr>
          <a:lstStyle>
            <a:lvl1pPr indent="0" lvl="0" marL="0" marR="0" rtl="0" algn="ctr">
              <a:spcBef>
                <a:spcPts val="240"/>
              </a:spcBef>
              <a:spcAft>
                <a:spcPts val="0"/>
              </a:spcAft>
              <a:buClr>
                <a:srgbClr val="000000"/>
              </a:buClr>
              <a:buSzPts val="1400"/>
              <a:buFont typeface="Arial"/>
              <a:buNone/>
              <a:defRPr b="1" i="0" sz="12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5" name="Google Shape;845;p133"/>
          <p:cNvSpPr txBox="1"/>
          <p:nvPr>
            <p:ph idx="1" type="body"/>
          </p:nvPr>
        </p:nvSpPr>
        <p:spPr>
          <a:xfrm>
            <a:off x="685800" y="2686050"/>
            <a:ext cx="24690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6" name="Google Shape;846;p133"/>
          <p:cNvSpPr/>
          <p:nvPr>
            <p:ph idx="3" type="pic"/>
          </p:nvPr>
        </p:nvSpPr>
        <p:spPr>
          <a:xfrm>
            <a:off x="3337560" y="1600200"/>
            <a:ext cx="2469000" cy="971700"/>
          </a:xfrm>
          <a:prstGeom prst="rect">
            <a:avLst/>
          </a:prstGeom>
          <a:noFill/>
          <a:ln>
            <a:noFill/>
          </a:ln>
        </p:spPr>
        <p:txBody>
          <a:bodyPr anchorCtr="1" anchor="ctr" bIns="91425" lIns="91425" spcFirstLastPara="1" rIns="91425" wrap="square" tIns="91425">
            <a:noAutofit/>
          </a:bodyPr>
          <a:lstStyle>
            <a:lvl1pPr indent="0" lvl="0" marL="0" marR="0" rtl="0" algn="ctr">
              <a:spcBef>
                <a:spcPts val="240"/>
              </a:spcBef>
              <a:spcAft>
                <a:spcPts val="0"/>
              </a:spcAft>
              <a:buClr>
                <a:srgbClr val="000000"/>
              </a:buClr>
              <a:buSzPts val="1400"/>
              <a:buFont typeface="Arial"/>
              <a:buNone/>
              <a:defRPr b="1" i="0" sz="12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7" name="Google Shape;847;p133"/>
          <p:cNvSpPr txBox="1"/>
          <p:nvPr>
            <p:ph idx="4" type="body"/>
          </p:nvPr>
        </p:nvSpPr>
        <p:spPr>
          <a:xfrm>
            <a:off x="3337560" y="2686050"/>
            <a:ext cx="24690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8" name="Google Shape;848;p133"/>
          <p:cNvSpPr/>
          <p:nvPr>
            <p:ph idx="5" type="pic"/>
          </p:nvPr>
        </p:nvSpPr>
        <p:spPr>
          <a:xfrm>
            <a:off x="5989320" y="1600200"/>
            <a:ext cx="2469000" cy="971700"/>
          </a:xfrm>
          <a:prstGeom prst="rect">
            <a:avLst/>
          </a:prstGeom>
          <a:noFill/>
          <a:ln>
            <a:noFill/>
          </a:ln>
        </p:spPr>
        <p:txBody>
          <a:bodyPr anchorCtr="1" anchor="ctr" bIns="91425" lIns="91425" spcFirstLastPara="1" rIns="91425" wrap="square" tIns="91425">
            <a:noAutofit/>
          </a:bodyPr>
          <a:lstStyle>
            <a:lvl1pPr indent="0" lvl="0" marL="0" marR="0" rtl="0" algn="ctr">
              <a:spcBef>
                <a:spcPts val="240"/>
              </a:spcBef>
              <a:spcAft>
                <a:spcPts val="0"/>
              </a:spcAft>
              <a:buClr>
                <a:srgbClr val="000000"/>
              </a:buClr>
              <a:buSzPts val="1400"/>
              <a:buFont typeface="Arial"/>
              <a:buNone/>
              <a:defRPr b="1" i="0" sz="12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9" name="Google Shape;849;p133"/>
          <p:cNvSpPr txBox="1"/>
          <p:nvPr>
            <p:ph idx="6" type="body"/>
          </p:nvPr>
        </p:nvSpPr>
        <p:spPr>
          <a:xfrm>
            <a:off x="5989320" y="2686050"/>
            <a:ext cx="24690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0" name="Google Shape;850;p133"/>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1" name="Google Shape;851;p133"/>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852" name="Google Shape;852;p133"/>
          <p:cNvSpPr txBox="1"/>
          <p:nvPr>
            <p:ph idx="7" type="body"/>
          </p:nvPr>
        </p:nvSpPr>
        <p:spPr>
          <a:xfrm>
            <a:off x="685800" y="3257550"/>
            <a:ext cx="2469000" cy="91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3" name="Google Shape;853;p133"/>
          <p:cNvSpPr txBox="1"/>
          <p:nvPr>
            <p:ph idx="8" type="body"/>
          </p:nvPr>
        </p:nvSpPr>
        <p:spPr>
          <a:xfrm>
            <a:off x="3337560" y="3257550"/>
            <a:ext cx="2469000" cy="91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4" name="Google Shape;854;p133"/>
          <p:cNvSpPr txBox="1"/>
          <p:nvPr>
            <p:ph idx="9" type="body"/>
          </p:nvPr>
        </p:nvSpPr>
        <p:spPr>
          <a:xfrm>
            <a:off x="5989320" y="3257550"/>
            <a:ext cx="2469000" cy="914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5" name="Google Shape;855;p133"/>
          <p:cNvSpPr txBox="1"/>
          <p:nvPr>
            <p:ph idx="13"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6" name="Google Shape;856;p133"/>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spTree>
      <p:nvGrpSpPr>
        <p:cNvPr id="857" name="Shape 857"/>
        <p:cNvGrpSpPr/>
        <p:nvPr/>
      </p:nvGrpSpPr>
      <p:grpSpPr>
        <a:xfrm>
          <a:off x="0" y="0"/>
          <a:ext cx="0" cy="0"/>
          <a:chOff x="0" y="0"/>
          <a:chExt cx="0" cy="0"/>
        </a:xfrm>
      </p:grpSpPr>
      <p:sp>
        <p:nvSpPr>
          <p:cNvPr id="858" name="Google Shape;858;p134"/>
          <p:cNvSpPr txBox="1"/>
          <p:nvPr>
            <p:ph idx="1" type="body"/>
          </p:nvPr>
        </p:nvSpPr>
        <p:spPr>
          <a:xfrm>
            <a:off x="685800" y="1714500"/>
            <a:ext cx="24690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9" name="Google Shape;859;p134"/>
          <p:cNvSpPr txBox="1"/>
          <p:nvPr>
            <p:ph idx="2" type="body"/>
          </p:nvPr>
        </p:nvSpPr>
        <p:spPr>
          <a:xfrm>
            <a:off x="3337560" y="1714500"/>
            <a:ext cx="24690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0" name="Google Shape;860;p134"/>
          <p:cNvSpPr txBox="1"/>
          <p:nvPr>
            <p:ph idx="3" type="body"/>
          </p:nvPr>
        </p:nvSpPr>
        <p:spPr>
          <a:xfrm>
            <a:off x="5989320" y="1714500"/>
            <a:ext cx="24690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1" name="Google Shape;861;p134"/>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2" name="Google Shape;862;p134"/>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863" name="Google Shape;863;p134"/>
          <p:cNvSpPr txBox="1"/>
          <p:nvPr>
            <p:ph idx="4" type="body"/>
          </p:nvPr>
        </p:nvSpPr>
        <p:spPr>
          <a:xfrm>
            <a:off x="685800" y="2343150"/>
            <a:ext cx="2469000" cy="1886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4" name="Google Shape;864;p134"/>
          <p:cNvSpPr txBox="1"/>
          <p:nvPr>
            <p:ph idx="5" type="body"/>
          </p:nvPr>
        </p:nvSpPr>
        <p:spPr>
          <a:xfrm>
            <a:off x="3337560" y="2343150"/>
            <a:ext cx="2469000" cy="1886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5" name="Google Shape;865;p134"/>
          <p:cNvSpPr txBox="1"/>
          <p:nvPr>
            <p:ph idx="6" type="body"/>
          </p:nvPr>
        </p:nvSpPr>
        <p:spPr>
          <a:xfrm>
            <a:off x="5989320" y="2343150"/>
            <a:ext cx="2469000" cy="1886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6" name="Google Shape;866;p134"/>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7" name="Google Shape;867;p134"/>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spTree>
      <p:nvGrpSpPr>
        <p:cNvPr id="868" name="Shape 868"/>
        <p:cNvGrpSpPr/>
        <p:nvPr/>
      </p:nvGrpSpPr>
      <p:grpSpPr>
        <a:xfrm>
          <a:off x="0" y="0"/>
          <a:ext cx="0" cy="0"/>
          <a:chOff x="0" y="0"/>
          <a:chExt cx="0" cy="0"/>
        </a:xfrm>
      </p:grpSpPr>
      <p:sp>
        <p:nvSpPr>
          <p:cNvPr id="869" name="Google Shape;869;p135"/>
          <p:cNvSpPr txBox="1"/>
          <p:nvPr>
            <p:ph idx="1" type="body"/>
          </p:nvPr>
        </p:nvSpPr>
        <p:spPr>
          <a:xfrm>
            <a:off x="685800" y="1714500"/>
            <a:ext cx="7772400" cy="2859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0" name="Google Shape;870;p135"/>
          <p:cNvSpPr/>
          <p:nvPr>
            <p:ph idx="2" type="pic"/>
          </p:nvPr>
        </p:nvSpPr>
        <p:spPr>
          <a:xfrm>
            <a:off x="685800" y="2171700"/>
            <a:ext cx="7772400" cy="2171700"/>
          </a:xfrm>
          <a:prstGeom prst="rect">
            <a:avLst/>
          </a:prstGeom>
          <a:noFill/>
          <a:ln>
            <a:noFill/>
          </a:ln>
        </p:spPr>
        <p:txBody>
          <a:bodyPr anchorCtr="1" anchor="ctr" bIns="91425" lIns="91425" spcFirstLastPara="1" rIns="91425" wrap="square" tIns="91425">
            <a:noAutofit/>
          </a:bodyPr>
          <a:lstStyle>
            <a:lvl1pPr indent="0" lvl="0" marL="0" marR="0" rtl="0" algn="ctr">
              <a:spcBef>
                <a:spcPts val="240"/>
              </a:spcBef>
              <a:spcAft>
                <a:spcPts val="0"/>
              </a:spcAft>
              <a:buClr>
                <a:srgbClr val="000000"/>
              </a:buClr>
              <a:buSzPts val="1400"/>
              <a:buFont typeface="Arial"/>
              <a:buNone/>
              <a:defRPr b="1" i="0" sz="12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1" name="Google Shape;871;p135"/>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2" name="Google Shape;872;p135"/>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873" name="Google Shape;873;p135"/>
          <p:cNvSpPr txBox="1"/>
          <p:nvPr>
            <p:ph idx="3"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4" name="Google Shape;874;p135"/>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spTree>
      <p:nvGrpSpPr>
        <p:cNvPr id="875" name="Shape 875"/>
        <p:cNvGrpSpPr/>
        <p:nvPr/>
      </p:nvGrpSpPr>
      <p:grpSpPr>
        <a:xfrm>
          <a:off x="0" y="0"/>
          <a:ext cx="0" cy="0"/>
          <a:chOff x="0" y="0"/>
          <a:chExt cx="0" cy="0"/>
        </a:xfrm>
      </p:grpSpPr>
      <p:sp>
        <p:nvSpPr>
          <p:cNvPr id="876" name="Google Shape;876;p136"/>
          <p:cNvSpPr txBox="1"/>
          <p:nvPr>
            <p:ph idx="1" type="body"/>
          </p:nvPr>
        </p:nvSpPr>
        <p:spPr>
          <a:xfrm>
            <a:off x="685800" y="400050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7" name="Google Shape;877;p136"/>
          <p:cNvSpPr/>
          <p:nvPr>
            <p:ph idx="2" type="pic"/>
          </p:nvPr>
        </p:nvSpPr>
        <p:spPr>
          <a:xfrm>
            <a:off x="685800" y="1657350"/>
            <a:ext cx="7772400" cy="2171700"/>
          </a:xfrm>
          <a:prstGeom prst="rect">
            <a:avLst/>
          </a:prstGeom>
          <a:noFill/>
          <a:ln>
            <a:noFill/>
          </a:ln>
        </p:spPr>
        <p:txBody>
          <a:bodyPr anchorCtr="1" anchor="ctr" bIns="91425" lIns="91425" spcFirstLastPara="1" rIns="91425" wrap="square" tIns="91425">
            <a:noAutofit/>
          </a:bodyPr>
          <a:lstStyle>
            <a:lvl1pPr indent="0" lvl="0" marL="0" marR="0" rtl="0" algn="ctr">
              <a:spcBef>
                <a:spcPts val="240"/>
              </a:spcBef>
              <a:spcAft>
                <a:spcPts val="0"/>
              </a:spcAft>
              <a:buClr>
                <a:srgbClr val="000000"/>
              </a:buClr>
              <a:buSzPts val="1400"/>
              <a:buFont typeface="Arial"/>
              <a:buNone/>
              <a:defRPr b="1" i="0" sz="12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8" name="Google Shape;878;p136"/>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9" name="Google Shape;879;p136"/>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880" name="Google Shape;880;p136"/>
          <p:cNvSpPr txBox="1"/>
          <p:nvPr>
            <p:ph idx="3"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1" name="Google Shape;881;p136"/>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882" name="Shape 882"/>
        <p:cNvGrpSpPr/>
        <p:nvPr/>
      </p:nvGrpSpPr>
      <p:grpSpPr>
        <a:xfrm>
          <a:off x="0" y="0"/>
          <a:ext cx="0" cy="0"/>
          <a:chOff x="0" y="0"/>
          <a:chExt cx="0" cy="0"/>
        </a:xfrm>
      </p:grpSpPr>
      <p:sp>
        <p:nvSpPr>
          <p:cNvPr id="883" name="Google Shape;883;p137"/>
          <p:cNvSpPr txBox="1"/>
          <p:nvPr>
            <p:ph idx="1" type="body"/>
          </p:nvPr>
        </p:nvSpPr>
        <p:spPr>
          <a:xfrm>
            <a:off x="685800" y="1657350"/>
            <a:ext cx="7772400" cy="8001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4" name="Google Shape;884;p137"/>
          <p:cNvSpPr/>
          <p:nvPr>
            <p:ph idx="2" type="pic"/>
          </p:nvPr>
        </p:nvSpPr>
        <p:spPr>
          <a:xfrm>
            <a:off x="1828800" y="317182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5" name="Google Shape;885;p137"/>
          <p:cNvSpPr/>
          <p:nvPr>
            <p:ph idx="3" type="pic"/>
          </p:nvPr>
        </p:nvSpPr>
        <p:spPr>
          <a:xfrm>
            <a:off x="2971800" y="317182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6" name="Google Shape;886;p137"/>
          <p:cNvSpPr/>
          <p:nvPr>
            <p:ph idx="4" type="pic"/>
          </p:nvPr>
        </p:nvSpPr>
        <p:spPr>
          <a:xfrm>
            <a:off x="4114800" y="317182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7" name="Google Shape;887;p137"/>
          <p:cNvSpPr/>
          <p:nvPr>
            <p:ph idx="5" type="pic"/>
          </p:nvPr>
        </p:nvSpPr>
        <p:spPr>
          <a:xfrm>
            <a:off x="5257800" y="317182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8" name="Google Shape;888;p137"/>
          <p:cNvSpPr/>
          <p:nvPr>
            <p:ph idx="6" type="pic"/>
          </p:nvPr>
        </p:nvSpPr>
        <p:spPr>
          <a:xfrm>
            <a:off x="6400800" y="317182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9" name="Google Shape;889;p137"/>
          <p:cNvSpPr/>
          <p:nvPr>
            <p:ph idx="7" type="pic"/>
          </p:nvPr>
        </p:nvSpPr>
        <p:spPr>
          <a:xfrm>
            <a:off x="7543800" y="317182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0" name="Google Shape;890;p137"/>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1" name="Google Shape;891;p137"/>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892" name="Google Shape;892;p137"/>
          <p:cNvSpPr/>
          <p:nvPr>
            <p:ph idx="8" type="pic"/>
          </p:nvPr>
        </p:nvSpPr>
        <p:spPr>
          <a:xfrm>
            <a:off x="685800" y="3181350"/>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3" name="Google Shape;893;p137"/>
          <p:cNvSpPr txBox="1"/>
          <p:nvPr>
            <p:ph idx="9"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4" name="Google Shape;894;p137"/>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895" name="Shape 895"/>
        <p:cNvGrpSpPr/>
        <p:nvPr/>
      </p:nvGrpSpPr>
      <p:grpSpPr>
        <a:xfrm>
          <a:off x="0" y="0"/>
          <a:ext cx="0" cy="0"/>
          <a:chOff x="0" y="0"/>
          <a:chExt cx="0" cy="0"/>
        </a:xfrm>
      </p:grpSpPr>
      <p:sp>
        <p:nvSpPr>
          <p:cNvPr id="896" name="Google Shape;896;p138"/>
          <p:cNvSpPr txBox="1"/>
          <p:nvPr>
            <p:ph idx="1" type="body"/>
          </p:nvPr>
        </p:nvSpPr>
        <p:spPr>
          <a:xfrm>
            <a:off x="685800" y="3543300"/>
            <a:ext cx="7772400" cy="8001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7" name="Google Shape;897;p138"/>
          <p:cNvSpPr/>
          <p:nvPr>
            <p:ph idx="2" type="pic"/>
          </p:nvPr>
        </p:nvSpPr>
        <p:spPr>
          <a:xfrm>
            <a:off x="1828800" y="220027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8" name="Google Shape;898;p138"/>
          <p:cNvSpPr/>
          <p:nvPr>
            <p:ph idx="3" type="pic"/>
          </p:nvPr>
        </p:nvSpPr>
        <p:spPr>
          <a:xfrm>
            <a:off x="2971800" y="220027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9" name="Google Shape;899;p138"/>
          <p:cNvSpPr/>
          <p:nvPr>
            <p:ph idx="4" type="pic"/>
          </p:nvPr>
        </p:nvSpPr>
        <p:spPr>
          <a:xfrm>
            <a:off x="4114800" y="220027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0" name="Google Shape;900;p138"/>
          <p:cNvSpPr/>
          <p:nvPr>
            <p:ph idx="5" type="pic"/>
          </p:nvPr>
        </p:nvSpPr>
        <p:spPr>
          <a:xfrm>
            <a:off x="5257800" y="220027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1" name="Google Shape;901;p138"/>
          <p:cNvSpPr/>
          <p:nvPr>
            <p:ph idx="6" type="pic"/>
          </p:nvPr>
        </p:nvSpPr>
        <p:spPr>
          <a:xfrm>
            <a:off x="6400800" y="220027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2" name="Google Shape;902;p138"/>
          <p:cNvSpPr/>
          <p:nvPr>
            <p:ph idx="7" type="pic"/>
          </p:nvPr>
        </p:nvSpPr>
        <p:spPr>
          <a:xfrm>
            <a:off x="7543800" y="220027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3" name="Google Shape;903;p138"/>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4" name="Google Shape;904;p138"/>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905" name="Google Shape;905;p138"/>
          <p:cNvSpPr/>
          <p:nvPr>
            <p:ph idx="8" type="pic"/>
          </p:nvPr>
        </p:nvSpPr>
        <p:spPr>
          <a:xfrm>
            <a:off x="685800" y="2200275"/>
            <a:ext cx="914400" cy="685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180"/>
              </a:spcBef>
              <a:spcAft>
                <a:spcPts val="0"/>
              </a:spcAft>
              <a:buClr>
                <a:srgbClr val="000000"/>
              </a:buClr>
              <a:buSzPts val="1400"/>
              <a:buFont typeface="Arial"/>
              <a:buNone/>
              <a:defRPr b="1" i="0" sz="9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6" name="Google Shape;906;p138"/>
          <p:cNvSpPr txBox="1"/>
          <p:nvPr>
            <p:ph idx="9"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7" name="Google Shape;907;p138"/>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blipFill rotWithShape="1">
          <a:blip r:embed="rId2">
            <a:alphaModFix/>
          </a:blip>
          <a:stretch>
            <a:fillRect b="0" l="0" r="0" t="0"/>
          </a:stretch>
        </a:blipFill>
      </p:bgPr>
    </p:bg>
    <p:spTree>
      <p:nvGrpSpPr>
        <p:cNvPr id="908" name="Shape 908"/>
        <p:cNvGrpSpPr/>
        <p:nvPr/>
      </p:nvGrpSpPr>
      <p:grpSpPr>
        <a:xfrm>
          <a:off x="0" y="0"/>
          <a:ext cx="0" cy="0"/>
          <a:chOff x="0" y="0"/>
          <a:chExt cx="0" cy="0"/>
        </a:xfrm>
      </p:grpSpPr>
      <p:sp>
        <p:nvSpPr>
          <p:cNvPr id="909" name="Google Shape;909;p139"/>
          <p:cNvSpPr/>
          <p:nvPr>
            <p:ph idx="2" type="pic"/>
          </p:nvPr>
        </p:nvSpPr>
        <p:spPr>
          <a:xfrm>
            <a:off x="7077456" y="177165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1" i="0" sz="10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0" name="Google Shape;910;p139"/>
          <p:cNvSpPr/>
          <p:nvPr>
            <p:ph idx="3" type="pic"/>
          </p:nvPr>
        </p:nvSpPr>
        <p:spPr>
          <a:xfrm>
            <a:off x="7077456" y="297180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1" i="0" sz="10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1" name="Google Shape;911;p139"/>
          <p:cNvSpPr/>
          <p:nvPr>
            <p:ph idx="4" type="pic"/>
          </p:nvPr>
        </p:nvSpPr>
        <p:spPr>
          <a:xfrm>
            <a:off x="5410200" y="177165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1" i="0" sz="10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2" name="Google Shape;912;p139"/>
          <p:cNvSpPr/>
          <p:nvPr>
            <p:ph idx="5" type="pic"/>
          </p:nvPr>
        </p:nvSpPr>
        <p:spPr>
          <a:xfrm>
            <a:off x="5410200" y="297180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1" i="0" sz="10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3" name="Google Shape;913;p139"/>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4" name="Google Shape;914;p139"/>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915" name="Google Shape;915;p139"/>
          <p:cNvSpPr txBox="1"/>
          <p:nvPr>
            <p:ph idx="1" type="body"/>
          </p:nvPr>
        </p:nvSpPr>
        <p:spPr>
          <a:xfrm>
            <a:off x="685800" y="1771650"/>
            <a:ext cx="3657600" cy="685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6" name="Google Shape;916;p139"/>
          <p:cNvSpPr txBox="1"/>
          <p:nvPr>
            <p:ph idx="6" type="body"/>
          </p:nvPr>
        </p:nvSpPr>
        <p:spPr>
          <a:xfrm>
            <a:off x="685800" y="2571750"/>
            <a:ext cx="3657600" cy="1428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1" i="0" sz="1200" u="none" cap="none" strike="noStrike">
                <a:solidFill>
                  <a:srgbClr val="000000"/>
                </a:solidFill>
                <a:latin typeface="Overpass"/>
                <a:ea typeface="Overpass"/>
                <a:cs typeface="Overpass"/>
                <a:sym typeface="Overpass"/>
              </a:defRPr>
            </a:lvl1pPr>
            <a:lvl2pPr indent="-304800" lvl="1" marL="914400" marR="0" rtl="0" algn="l">
              <a:lnSpc>
                <a:spcPct val="110000"/>
              </a:lnSpc>
              <a:spcBef>
                <a:spcPts val="240"/>
              </a:spcBef>
              <a:spcAft>
                <a:spcPts val="0"/>
              </a:spcAft>
              <a:buClr>
                <a:srgbClr val="000000"/>
              </a:buClr>
              <a:buSzPts val="1200"/>
              <a:buFont typeface="Arial"/>
              <a:buChar char="•"/>
              <a:defRPr b="1" i="0" sz="12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240"/>
              </a:spcBef>
              <a:spcAft>
                <a:spcPts val="0"/>
              </a:spcAft>
              <a:buClr>
                <a:srgbClr val="000000"/>
              </a:buClr>
              <a:buSzPts val="1200"/>
              <a:buFont typeface="Arial"/>
              <a:buChar char="•"/>
              <a:defRPr b="1" i="0" sz="120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Arial"/>
              <a:buChar char="•"/>
              <a:defRPr b="1"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Arial"/>
              <a:buChar char="•"/>
              <a:defRPr b="1" i="0" sz="1200" u="none" cap="none" strike="noStrike">
                <a:solidFill>
                  <a:srgbClr val="000000"/>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7" name="Google Shape;917;p139"/>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8" name="Google Shape;918;p139"/>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17"/>
          <p:cNvSpPr txBox="1"/>
          <p:nvPr>
            <p:ph type="title"/>
          </p:nvPr>
        </p:nvSpPr>
        <p:spPr>
          <a:xfrm>
            <a:off x="457145" y="205388"/>
            <a:ext cx="8228400" cy="8577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92" name="Google Shape;92;p17"/>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b="0" i="0" sz="500" u="none" cap="none" strike="noStrike">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 name="Google Shape;93;p17"/>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b="0" i="0" sz="500" u="none" cap="none" strike="noStrike">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 name="Google Shape;94;p17"/>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919" name="Shape 919"/>
        <p:cNvGrpSpPr/>
        <p:nvPr/>
      </p:nvGrpSpPr>
      <p:grpSpPr>
        <a:xfrm>
          <a:off x="0" y="0"/>
          <a:ext cx="0" cy="0"/>
          <a:chOff x="0" y="0"/>
          <a:chExt cx="0" cy="0"/>
        </a:xfrm>
      </p:grpSpPr>
      <p:sp>
        <p:nvSpPr>
          <p:cNvPr id="920" name="Google Shape;920;p140"/>
          <p:cNvSpPr/>
          <p:nvPr>
            <p:ph idx="2" type="pic"/>
          </p:nvPr>
        </p:nvSpPr>
        <p:spPr>
          <a:xfrm>
            <a:off x="2353056" y="177165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1" i="0" sz="10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1" name="Google Shape;921;p140"/>
          <p:cNvSpPr/>
          <p:nvPr>
            <p:ph idx="3" type="pic"/>
          </p:nvPr>
        </p:nvSpPr>
        <p:spPr>
          <a:xfrm>
            <a:off x="2353056" y="297180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1" i="0" sz="10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2" name="Google Shape;922;p140"/>
          <p:cNvSpPr/>
          <p:nvPr>
            <p:ph idx="4" type="pic"/>
          </p:nvPr>
        </p:nvSpPr>
        <p:spPr>
          <a:xfrm>
            <a:off x="685800" y="177165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1" i="0" sz="10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3" name="Google Shape;923;p140"/>
          <p:cNvSpPr/>
          <p:nvPr>
            <p:ph idx="5" type="pic"/>
          </p:nvPr>
        </p:nvSpPr>
        <p:spPr>
          <a:xfrm>
            <a:off x="685800" y="2971800"/>
            <a:ext cx="1380600" cy="102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1" i="0" sz="10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4" name="Google Shape;924;p140"/>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5" name="Google Shape;925;p140"/>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926" name="Google Shape;926;p140"/>
          <p:cNvSpPr txBox="1"/>
          <p:nvPr>
            <p:ph idx="1" type="body"/>
          </p:nvPr>
        </p:nvSpPr>
        <p:spPr>
          <a:xfrm>
            <a:off x="4800600" y="1771650"/>
            <a:ext cx="3657600" cy="685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7" name="Google Shape;927;p140"/>
          <p:cNvSpPr txBox="1"/>
          <p:nvPr>
            <p:ph idx="6" type="body"/>
          </p:nvPr>
        </p:nvSpPr>
        <p:spPr>
          <a:xfrm>
            <a:off x="4800600" y="2571750"/>
            <a:ext cx="3657600" cy="1428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8" name="Google Shape;928;p140"/>
          <p:cNvSpPr txBox="1"/>
          <p:nvPr>
            <p:ph idx="7"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9" name="Google Shape;929;p140"/>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930" name="Shape 930"/>
        <p:cNvGrpSpPr/>
        <p:nvPr/>
      </p:nvGrpSpPr>
      <p:grpSpPr>
        <a:xfrm>
          <a:off x="0" y="0"/>
          <a:ext cx="0" cy="0"/>
          <a:chOff x="0" y="0"/>
          <a:chExt cx="0" cy="0"/>
        </a:xfrm>
      </p:grpSpPr>
      <p:sp>
        <p:nvSpPr>
          <p:cNvPr id="931" name="Google Shape;931;p141"/>
          <p:cNvSpPr/>
          <p:nvPr>
            <p:ph idx="2" type="pic"/>
          </p:nvPr>
        </p:nvSpPr>
        <p:spPr>
          <a:xfrm>
            <a:off x="685800" y="1714500"/>
            <a:ext cx="3200400" cy="1028700"/>
          </a:xfrm>
          <a:prstGeom prst="rect">
            <a:avLst/>
          </a:prstGeom>
          <a:noFill/>
          <a:ln>
            <a:noFill/>
          </a:ln>
        </p:spPr>
        <p:txBody>
          <a:bodyPr anchorCtr="0" anchor="ctr" bIns="91425" lIns="91425" spcFirstLastPara="1" rIns="91425" wrap="square" tIns="91425">
            <a:noAutofit/>
          </a:bodyPr>
          <a:lstStyle>
            <a:lvl1pPr indent="0" lvl="0" marL="0" marR="0" rtl="0" algn="ctr">
              <a:spcBef>
                <a:spcPts val="200"/>
              </a:spcBef>
              <a:spcAft>
                <a:spcPts val="0"/>
              </a:spcAft>
              <a:buClr>
                <a:srgbClr val="000000"/>
              </a:buClr>
              <a:buSzPts val="1400"/>
              <a:buFont typeface="Arial"/>
              <a:buNone/>
              <a:defRPr b="0" i="0" sz="1000" u="none" cap="none" strike="noStrike">
                <a:solidFill>
                  <a:srgbClr val="000000"/>
                </a:solidFill>
                <a:latin typeface="Overpass"/>
                <a:ea typeface="Overpass"/>
                <a:cs typeface="Overpass"/>
                <a:sym typeface="Overpass"/>
              </a:defRPr>
            </a:lvl1pPr>
            <a:lvl2pPr indent="-285750" lvl="1" marL="74295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228600" lvl="2" marL="1143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28600" lvl="3" marL="1600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28600" lvl="4" marL="2057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32" name="Google Shape;932;p141"/>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3" name="Google Shape;933;p141"/>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934" name="Google Shape;934;p141"/>
          <p:cNvSpPr txBox="1"/>
          <p:nvPr>
            <p:ph idx="1" type="body"/>
          </p:nvPr>
        </p:nvSpPr>
        <p:spPr>
          <a:xfrm>
            <a:off x="4800600" y="1581150"/>
            <a:ext cx="3657600" cy="685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35" name="Google Shape;935;p141"/>
          <p:cNvSpPr txBox="1"/>
          <p:nvPr>
            <p:ph idx="3" type="body"/>
          </p:nvPr>
        </p:nvSpPr>
        <p:spPr>
          <a:xfrm>
            <a:off x="4800600" y="2381250"/>
            <a:ext cx="3657600" cy="142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Overpass"/>
                <a:ea typeface="Overpass"/>
                <a:cs typeface="Overpass"/>
                <a:sym typeface="Overpass"/>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Overpass"/>
                <a:ea typeface="Overpass"/>
                <a:cs typeface="Overpass"/>
                <a:sym typeface="Overpass"/>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Overpass"/>
                <a:ea typeface="Overpass"/>
                <a:cs typeface="Overpass"/>
                <a:sym typeface="Overpass"/>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36" name="Google Shape;936;p141"/>
          <p:cNvSpPr txBox="1"/>
          <p:nvPr>
            <p:ph idx="4" type="body"/>
          </p:nvPr>
        </p:nvSpPr>
        <p:spPr>
          <a:xfrm>
            <a:off x="685800" y="2857500"/>
            <a:ext cx="3200400" cy="11430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8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37" name="Google Shape;937;p141"/>
          <p:cNvSpPr txBox="1"/>
          <p:nvPr>
            <p:ph idx="5"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1"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38" name="Google Shape;938;p141"/>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spTree>
      <p:nvGrpSpPr>
        <p:cNvPr id="939" name="Shape 939"/>
        <p:cNvGrpSpPr/>
        <p:nvPr/>
      </p:nvGrpSpPr>
      <p:grpSpPr>
        <a:xfrm>
          <a:off x="0" y="0"/>
          <a:ext cx="0" cy="0"/>
          <a:chOff x="0" y="0"/>
          <a:chExt cx="0" cy="0"/>
        </a:xfrm>
      </p:grpSpPr>
      <p:sp>
        <p:nvSpPr>
          <p:cNvPr id="940" name="Google Shape;940;p142"/>
          <p:cNvSpPr txBox="1"/>
          <p:nvPr>
            <p:ph idx="1" type="body"/>
          </p:nvPr>
        </p:nvSpPr>
        <p:spPr>
          <a:xfrm>
            <a:off x="4572000" y="1885950"/>
            <a:ext cx="38862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41" name="Google Shape;941;p142"/>
          <p:cNvSpPr txBox="1"/>
          <p:nvPr>
            <p:ph idx="2" type="body"/>
          </p:nvPr>
        </p:nvSpPr>
        <p:spPr>
          <a:xfrm>
            <a:off x="685800" y="1885950"/>
            <a:ext cx="38862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42" name="Google Shape;942;p142"/>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3" name="Google Shape;943;p142"/>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944" name="Google Shape;944;p142"/>
          <p:cNvSpPr txBox="1"/>
          <p:nvPr>
            <p:ph idx="3" type="body"/>
          </p:nvPr>
        </p:nvSpPr>
        <p:spPr>
          <a:xfrm>
            <a:off x="685800" y="2514600"/>
            <a:ext cx="3886200" cy="17145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45" name="Google Shape;945;p142"/>
          <p:cNvSpPr txBox="1"/>
          <p:nvPr>
            <p:ph idx="4" type="body"/>
          </p:nvPr>
        </p:nvSpPr>
        <p:spPr>
          <a:xfrm>
            <a:off x="4572000" y="2514600"/>
            <a:ext cx="3886200" cy="17145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Overpass"/>
                <a:ea typeface="Overpass"/>
                <a:cs typeface="Overpass"/>
                <a:sym typeface="Overpass"/>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46" name="Google Shape;946;p142"/>
          <p:cNvSpPr txBox="1"/>
          <p:nvPr>
            <p:ph idx="5"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47" name="Google Shape;947;p142"/>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953" name="Shape 953"/>
        <p:cNvGrpSpPr/>
        <p:nvPr/>
      </p:nvGrpSpPr>
      <p:grpSpPr>
        <a:xfrm>
          <a:off x="0" y="0"/>
          <a:ext cx="0" cy="0"/>
          <a:chOff x="0" y="0"/>
          <a:chExt cx="0" cy="0"/>
        </a:xfrm>
      </p:grpSpPr>
      <p:sp>
        <p:nvSpPr>
          <p:cNvPr id="954" name="Google Shape;954;p14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955" name="Google Shape;955;p144"/>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56" name="Google Shape;956;p144"/>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57" name="Google Shape;957;p144"/>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58" name="Google Shape;958;p144"/>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59" name="Google Shape;959;p144"/>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60" name="Google Shape;960;p144"/>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61" name="Google Shape;961;p144"/>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962" name="Google Shape;962;p144"/>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63" name="Google Shape;963;p144"/>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64" name="Google Shape;964;p144"/>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65" name="Google Shape;965;p144"/>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66" name="Google Shape;966;p144"/>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67" name="Google Shape;967;p144"/>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968" name="Google Shape;968;p144"/>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69" name="Google Shape;969;p144"/>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70" name="Google Shape;970;p144"/>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71" name="Google Shape;971;p14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72" name="Google Shape;972;p144"/>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973" name="Shape 973"/>
        <p:cNvGrpSpPr/>
        <p:nvPr/>
      </p:nvGrpSpPr>
      <p:grpSpPr>
        <a:xfrm>
          <a:off x="0" y="0"/>
          <a:ext cx="0" cy="0"/>
          <a:chOff x="0" y="0"/>
          <a:chExt cx="0" cy="0"/>
        </a:xfrm>
      </p:grpSpPr>
      <p:sp>
        <p:nvSpPr>
          <p:cNvPr id="974" name="Google Shape;974;p145"/>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14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976" name="Shape 976"/>
        <p:cNvGrpSpPr/>
        <p:nvPr/>
      </p:nvGrpSpPr>
      <p:grpSpPr>
        <a:xfrm>
          <a:off x="0" y="0"/>
          <a:ext cx="0" cy="0"/>
          <a:chOff x="0" y="0"/>
          <a:chExt cx="0" cy="0"/>
        </a:xfrm>
      </p:grpSpPr>
      <p:sp>
        <p:nvSpPr>
          <p:cNvPr id="977" name="Google Shape;977;p14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78" name="Google Shape;978;p146"/>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979" name="Google Shape;979;p14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80" name="Google Shape;980;p146"/>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981" name="Shape 981"/>
        <p:cNvGrpSpPr/>
        <p:nvPr/>
      </p:nvGrpSpPr>
      <p:grpSpPr>
        <a:xfrm>
          <a:off x="0" y="0"/>
          <a:ext cx="0" cy="0"/>
          <a:chOff x="0" y="0"/>
          <a:chExt cx="0" cy="0"/>
        </a:xfrm>
      </p:grpSpPr>
      <p:sp>
        <p:nvSpPr>
          <p:cNvPr id="982" name="Google Shape;982;p14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83" name="Google Shape;983;p147"/>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984" name="Google Shape;984;p14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85" name="Google Shape;985;p14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986" name="Shape 986"/>
        <p:cNvGrpSpPr/>
        <p:nvPr/>
      </p:nvGrpSpPr>
      <p:grpSpPr>
        <a:xfrm>
          <a:off x="0" y="0"/>
          <a:ext cx="0" cy="0"/>
          <a:chOff x="0" y="0"/>
          <a:chExt cx="0" cy="0"/>
        </a:xfrm>
      </p:grpSpPr>
      <p:sp>
        <p:nvSpPr>
          <p:cNvPr id="987" name="Google Shape;987;p14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148"/>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989" name="Google Shape;989;p14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90" name="Google Shape;990;p14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991" name="Shape 991"/>
        <p:cNvGrpSpPr/>
        <p:nvPr/>
      </p:nvGrpSpPr>
      <p:grpSpPr>
        <a:xfrm>
          <a:off x="0" y="0"/>
          <a:ext cx="0" cy="0"/>
          <a:chOff x="0" y="0"/>
          <a:chExt cx="0" cy="0"/>
        </a:xfrm>
      </p:grpSpPr>
      <p:sp>
        <p:nvSpPr>
          <p:cNvPr id="992" name="Google Shape;992;p14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93" name="Google Shape;993;p149"/>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994" name="Google Shape;994;p149"/>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995" name="Google Shape;995;p149"/>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996" name="Google Shape;996;p149"/>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997" name="Google Shape;997;p14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98" name="Google Shape;998;p149"/>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999" name="Shape 999"/>
        <p:cNvGrpSpPr/>
        <p:nvPr/>
      </p:nvGrpSpPr>
      <p:grpSpPr>
        <a:xfrm>
          <a:off x="0" y="0"/>
          <a:ext cx="0" cy="0"/>
          <a:chOff x="0" y="0"/>
          <a:chExt cx="0" cy="0"/>
        </a:xfrm>
      </p:grpSpPr>
      <p:sp>
        <p:nvSpPr>
          <p:cNvPr id="1000" name="Google Shape;1000;p1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01" name="Google Shape;1001;p150"/>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02" name="Google Shape;1002;p150"/>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03" name="Google Shape;1003;p150"/>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04" name="Google Shape;1004;p150"/>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05" name="Google Shape;1005;p1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06" name="Google Shape;1006;p150"/>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95" name="Shape 95"/>
        <p:cNvGrpSpPr/>
        <p:nvPr/>
      </p:nvGrpSpPr>
      <p:grpSpPr>
        <a:xfrm>
          <a:off x="0" y="0"/>
          <a:ext cx="0" cy="0"/>
          <a:chOff x="0" y="0"/>
          <a:chExt cx="0" cy="0"/>
        </a:xfrm>
      </p:grpSpPr>
      <p:sp>
        <p:nvSpPr>
          <p:cNvPr id="96" name="Google Shape;96;p18"/>
          <p:cNvSpPr txBox="1"/>
          <p:nvPr>
            <p:ph type="title"/>
          </p:nvPr>
        </p:nvSpPr>
        <p:spPr>
          <a:xfrm>
            <a:off x="685801" y="0"/>
            <a:ext cx="7770900" cy="10278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97" name="Google Shape;97;p18"/>
          <p:cNvSpPr txBox="1"/>
          <p:nvPr>
            <p:ph idx="12" type="sldNum"/>
          </p:nvPr>
        </p:nvSpPr>
        <p:spPr>
          <a:xfrm>
            <a:off x="-77787" y="4869116"/>
            <a:ext cx="482700" cy="1476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b="0" i="0" sz="5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1007" name="Shape 1007"/>
        <p:cNvGrpSpPr/>
        <p:nvPr/>
      </p:nvGrpSpPr>
      <p:grpSpPr>
        <a:xfrm>
          <a:off x="0" y="0"/>
          <a:ext cx="0" cy="0"/>
          <a:chOff x="0" y="0"/>
          <a:chExt cx="0" cy="0"/>
        </a:xfrm>
      </p:grpSpPr>
      <p:sp>
        <p:nvSpPr>
          <p:cNvPr id="1008" name="Google Shape;1008;p15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09" name="Google Shape;1009;p151"/>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10" name="Google Shape;1010;p151"/>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11" name="Google Shape;1011;p151"/>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12" name="Google Shape;1012;p151"/>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13" name="Google Shape;1013;p151"/>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14" name="Google Shape;1014;p151"/>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15" name="Google Shape;1015;p15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16" name="Google Shape;1016;p151"/>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1017" name="Shape 1017"/>
        <p:cNvGrpSpPr/>
        <p:nvPr/>
      </p:nvGrpSpPr>
      <p:grpSpPr>
        <a:xfrm>
          <a:off x="0" y="0"/>
          <a:ext cx="0" cy="0"/>
          <a:chOff x="0" y="0"/>
          <a:chExt cx="0" cy="0"/>
        </a:xfrm>
      </p:grpSpPr>
      <p:sp>
        <p:nvSpPr>
          <p:cNvPr id="1018" name="Google Shape;1018;p15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19" name="Google Shape;1019;p152"/>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20" name="Google Shape;1020;p152"/>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21" name="Google Shape;1021;p152"/>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22" name="Google Shape;1022;p152"/>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23" name="Google Shape;1023;p152"/>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24" name="Google Shape;1024;p152"/>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25" name="Google Shape;1025;p1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26" name="Google Shape;1026;p152"/>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1027" name="Shape 1027"/>
        <p:cNvGrpSpPr/>
        <p:nvPr/>
      </p:nvGrpSpPr>
      <p:grpSpPr>
        <a:xfrm>
          <a:off x="0" y="0"/>
          <a:ext cx="0" cy="0"/>
          <a:chOff x="0" y="0"/>
          <a:chExt cx="0" cy="0"/>
        </a:xfrm>
      </p:grpSpPr>
      <p:sp>
        <p:nvSpPr>
          <p:cNvPr id="1028" name="Google Shape;1028;p15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29" name="Google Shape;1029;p153"/>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030" name="Google Shape;1030;p1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31" name="Google Shape;1031;p15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1032" name="Shape 1032"/>
        <p:cNvGrpSpPr/>
        <p:nvPr/>
      </p:nvGrpSpPr>
      <p:grpSpPr>
        <a:xfrm>
          <a:off x="0" y="0"/>
          <a:ext cx="0" cy="0"/>
          <a:chOff x="0" y="0"/>
          <a:chExt cx="0" cy="0"/>
        </a:xfrm>
      </p:grpSpPr>
      <p:sp>
        <p:nvSpPr>
          <p:cNvPr id="1033" name="Google Shape;1033;p15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4" name="Google Shape;1034;p154"/>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035" name="Google Shape;1035;p1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36" name="Google Shape;1036;p15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1037" name="Shape 1037"/>
        <p:cNvGrpSpPr/>
        <p:nvPr/>
      </p:nvGrpSpPr>
      <p:grpSpPr>
        <a:xfrm>
          <a:off x="0" y="0"/>
          <a:ext cx="0" cy="0"/>
          <a:chOff x="0" y="0"/>
          <a:chExt cx="0" cy="0"/>
        </a:xfrm>
      </p:grpSpPr>
      <p:sp>
        <p:nvSpPr>
          <p:cNvPr id="1038" name="Google Shape;1038;p1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9" name="Google Shape;1039;p155"/>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040" name="Google Shape;1040;p1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41" name="Google Shape;1041;p15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1042" name="Shape 1042"/>
        <p:cNvGrpSpPr/>
        <p:nvPr/>
      </p:nvGrpSpPr>
      <p:grpSpPr>
        <a:xfrm>
          <a:off x="0" y="0"/>
          <a:ext cx="0" cy="0"/>
          <a:chOff x="0" y="0"/>
          <a:chExt cx="0" cy="0"/>
        </a:xfrm>
      </p:grpSpPr>
      <p:sp>
        <p:nvSpPr>
          <p:cNvPr id="1043" name="Google Shape;1043;p15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44" name="Google Shape;1044;p156"/>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045" name="Google Shape;1045;p15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46" name="Google Shape;1046;p15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1047" name="Shape 1047"/>
        <p:cNvGrpSpPr/>
        <p:nvPr/>
      </p:nvGrpSpPr>
      <p:grpSpPr>
        <a:xfrm>
          <a:off x="0" y="0"/>
          <a:ext cx="0" cy="0"/>
          <a:chOff x="0" y="0"/>
          <a:chExt cx="0" cy="0"/>
        </a:xfrm>
      </p:grpSpPr>
      <p:sp>
        <p:nvSpPr>
          <p:cNvPr id="1048" name="Google Shape;1048;p15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49" name="Google Shape;1049;p157"/>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050" name="Google Shape;1050;p1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51" name="Google Shape;1051;p15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1052" name="Shape 1052"/>
        <p:cNvGrpSpPr/>
        <p:nvPr/>
      </p:nvGrpSpPr>
      <p:grpSpPr>
        <a:xfrm>
          <a:off x="0" y="0"/>
          <a:ext cx="0" cy="0"/>
          <a:chOff x="0" y="0"/>
          <a:chExt cx="0" cy="0"/>
        </a:xfrm>
      </p:grpSpPr>
      <p:sp>
        <p:nvSpPr>
          <p:cNvPr id="1053" name="Google Shape;1053;p15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54" name="Google Shape;1054;p158"/>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055" name="Google Shape;1055;p15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56" name="Google Shape;1056;p15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p:cSld name="CUSTOM_4">
    <p:spTree>
      <p:nvGrpSpPr>
        <p:cNvPr id="1057" name="Shape 1057"/>
        <p:cNvGrpSpPr/>
        <p:nvPr/>
      </p:nvGrpSpPr>
      <p:grpSpPr>
        <a:xfrm>
          <a:off x="0" y="0"/>
          <a:ext cx="0" cy="0"/>
          <a:chOff x="0" y="0"/>
          <a:chExt cx="0" cy="0"/>
        </a:xfrm>
      </p:grpSpPr>
      <p:sp>
        <p:nvSpPr>
          <p:cNvPr id="1058" name="Google Shape;1058;p15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_5">
    <p:bg>
      <p:bgPr>
        <a:blipFill>
          <a:blip r:embed="rId2">
            <a:alphaModFix/>
          </a:blip>
          <a:stretch>
            <a:fillRect/>
          </a:stretch>
        </a:blipFill>
      </p:bgPr>
    </p:bg>
    <p:spTree>
      <p:nvGrpSpPr>
        <p:cNvPr id="1059" name="Shape 1059"/>
        <p:cNvGrpSpPr/>
        <p:nvPr/>
      </p:nvGrpSpPr>
      <p:grpSpPr>
        <a:xfrm>
          <a:off x="0" y="0"/>
          <a:ext cx="0" cy="0"/>
          <a:chOff x="0" y="0"/>
          <a:chExt cx="0" cy="0"/>
        </a:xfrm>
      </p:grpSpPr>
      <p:sp>
        <p:nvSpPr>
          <p:cNvPr id="1060" name="Google Shape;1060;p16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Content">
  <p:cSld name="DefaultContent">
    <p:bg>
      <p:bgPr>
        <a:noFill/>
      </p:bgPr>
    </p:bg>
    <p:spTree>
      <p:nvGrpSpPr>
        <p:cNvPr id="98" name="Shape 98"/>
        <p:cNvGrpSpPr/>
        <p:nvPr/>
      </p:nvGrpSpPr>
      <p:grpSpPr>
        <a:xfrm>
          <a:off x="0" y="0"/>
          <a:ext cx="0" cy="0"/>
          <a:chOff x="0" y="0"/>
          <a:chExt cx="0" cy="0"/>
        </a:xfrm>
      </p:grpSpPr>
      <p:sp>
        <p:nvSpPr>
          <p:cNvPr id="99" name="Google Shape;99;p19"/>
          <p:cNvSpPr txBox="1"/>
          <p:nvPr>
            <p:ph idx="1"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SzPts val="1400"/>
              <a:buNone/>
              <a:defRPr b="0" i="0" sz="1600" u="none" cap="none" strike="noStrike">
                <a:solidFill>
                  <a:srgbClr val="000000"/>
                </a:solidFill>
                <a:latin typeface="Proxima Nova"/>
                <a:ea typeface="Proxima Nova"/>
                <a:cs typeface="Proxima Nova"/>
                <a:sym typeface="Proxima Nova"/>
              </a:defRPr>
            </a:lvl1pPr>
            <a:lvl2pPr indent="-228600" lvl="1" marL="914400" marR="0" rtl="0" algn="l">
              <a:lnSpc>
                <a:spcPct val="93000"/>
              </a:lnSpc>
              <a:spcBef>
                <a:spcPts val="534"/>
              </a:spcBef>
              <a:spcAft>
                <a:spcPts val="0"/>
              </a:spcAft>
              <a:buSzPts val="1400"/>
              <a:buNone/>
              <a:defRPr b="0" i="0" sz="1600" u="none" cap="none" strike="noStrike">
                <a:solidFill>
                  <a:srgbClr val="000000"/>
                </a:solidFill>
                <a:latin typeface="Proxima Nova"/>
                <a:ea typeface="Proxima Nova"/>
                <a:cs typeface="Proxima Nova"/>
                <a:sym typeface="Proxima Nova"/>
              </a:defRPr>
            </a:lvl2pPr>
            <a:lvl3pPr indent="-228600" lvl="2" marL="1371600" marR="0" rtl="0" algn="l">
              <a:lnSpc>
                <a:spcPct val="93000"/>
              </a:lnSpc>
              <a:spcBef>
                <a:spcPts val="427"/>
              </a:spcBef>
              <a:spcAft>
                <a:spcPts val="0"/>
              </a:spcAft>
              <a:buSzPts val="1400"/>
              <a:buNone/>
              <a:defRPr b="0" i="0" sz="1600" u="none" cap="none" strike="noStrike">
                <a:solidFill>
                  <a:srgbClr val="000000"/>
                </a:solidFill>
                <a:latin typeface="Proxima Nova"/>
                <a:ea typeface="Proxima Nova"/>
                <a:cs typeface="Proxima Nova"/>
                <a:sym typeface="Proxima Nova"/>
              </a:defRPr>
            </a:lvl3pPr>
            <a:lvl4pPr indent="-228600" lvl="3" marL="1828800" marR="0" rtl="0" algn="l">
              <a:lnSpc>
                <a:spcPct val="93000"/>
              </a:lnSpc>
              <a:spcBef>
                <a:spcPts val="319"/>
              </a:spcBef>
              <a:spcAft>
                <a:spcPts val="0"/>
              </a:spcAft>
              <a:buSzPts val="1400"/>
              <a:buNone/>
              <a:defRPr b="0" i="0" sz="1600" u="none" cap="none" strike="noStrike">
                <a:solidFill>
                  <a:srgbClr val="000000"/>
                </a:solidFill>
                <a:latin typeface="Proxima Nova"/>
                <a:ea typeface="Proxima Nova"/>
                <a:cs typeface="Proxima Nova"/>
                <a:sym typeface="Proxima Nova"/>
              </a:defRPr>
            </a:lvl4pPr>
            <a:lvl5pPr indent="-228600" lvl="4" marL="2286000" marR="0" rtl="0" algn="l">
              <a:lnSpc>
                <a:spcPct val="93000"/>
              </a:lnSpc>
              <a:spcBef>
                <a:spcPts val="216"/>
              </a:spcBef>
              <a:spcAft>
                <a:spcPts val="0"/>
              </a:spcAft>
              <a:buSzPts val="1400"/>
              <a:buNone/>
              <a:defRPr b="0" i="0" sz="1600" u="none" cap="none" strike="noStrike">
                <a:solidFill>
                  <a:srgbClr val="000000"/>
                </a:solidFill>
                <a:latin typeface="Proxima Nova"/>
                <a:ea typeface="Proxima Nova"/>
                <a:cs typeface="Proxima Nova"/>
                <a:sym typeface="Proxima Nova"/>
              </a:defRPr>
            </a:lvl5pPr>
            <a:lvl6pPr indent="-228600" lvl="5" marL="2743200" marR="0" rtl="0" algn="l">
              <a:lnSpc>
                <a:spcPct val="93000"/>
              </a:lnSpc>
              <a:spcBef>
                <a:spcPts val="108"/>
              </a:spcBef>
              <a:spcAft>
                <a:spcPts val="0"/>
              </a:spcAft>
              <a:buSzPts val="1400"/>
              <a:buNone/>
              <a:defRPr b="0" i="0" sz="1600" u="none" cap="none" strike="noStrike">
                <a:solidFill>
                  <a:srgbClr val="000000"/>
                </a:solidFill>
                <a:latin typeface="Proxima Nova"/>
                <a:ea typeface="Proxima Nova"/>
                <a:cs typeface="Proxima Nova"/>
                <a:sym typeface="Proxima Nova"/>
              </a:defRPr>
            </a:lvl6pPr>
            <a:lvl7pPr indent="-228600" lvl="6" marL="3200400" marR="0" rtl="0" algn="l">
              <a:lnSpc>
                <a:spcPct val="93000"/>
              </a:lnSpc>
              <a:spcBef>
                <a:spcPts val="108"/>
              </a:spcBef>
              <a:spcAft>
                <a:spcPts val="0"/>
              </a:spcAft>
              <a:buSzPts val="1400"/>
              <a:buNone/>
              <a:defRPr b="0" i="0" sz="1600" u="none" cap="none" strike="noStrike">
                <a:solidFill>
                  <a:srgbClr val="000000"/>
                </a:solidFill>
                <a:latin typeface="Proxima Nova"/>
                <a:ea typeface="Proxima Nova"/>
                <a:cs typeface="Proxima Nova"/>
                <a:sym typeface="Proxima Nova"/>
              </a:defRPr>
            </a:lvl7pPr>
            <a:lvl8pPr indent="-228600" lvl="7" marL="3657600" marR="0" rtl="0" algn="l">
              <a:lnSpc>
                <a:spcPct val="93000"/>
              </a:lnSpc>
              <a:spcBef>
                <a:spcPts val="108"/>
              </a:spcBef>
              <a:spcAft>
                <a:spcPts val="0"/>
              </a:spcAft>
              <a:buSzPts val="1400"/>
              <a:buNone/>
              <a:defRPr b="0" i="0" sz="1600" u="none" cap="none" strike="noStrike">
                <a:solidFill>
                  <a:srgbClr val="000000"/>
                </a:solidFill>
                <a:latin typeface="Proxima Nova"/>
                <a:ea typeface="Proxima Nova"/>
                <a:cs typeface="Proxima Nova"/>
                <a:sym typeface="Proxima Nova"/>
              </a:defRPr>
            </a:lvl8pPr>
            <a:lvl9pPr indent="-228600" lvl="8" marL="4114800" marR="0" rtl="0" algn="l">
              <a:lnSpc>
                <a:spcPct val="93000"/>
              </a:lnSpc>
              <a:spcBef>
                <a:spcPts val="108"/>
              </a:spcBef>
              <a:spcAft>
                <a:spcPts val="108"/>
              </a:spcAft>
              <a:buSzPts val="1400"/>
              <a:buNone/>
              <a:defRPr b="0" i="0" sz="1600" u="none" cap="none" strike="noStrike">
                <a:solidFill>
                  <a:srgbClr val="000000"/>
                </a:solidFill>
                <a:latin typeface="Proxima Nova"/>
                <a:ea typeface="Proxima Nova"/>
                <a:cs typeface="Proxima Nova"/>
                <a:sym typeface="Proxima Nova"/>
              </a:defRPr>
            </a:lvl9pPr>
          </a:lstStyle>
          <a:p/>
        </p:txBody>
      </p:sp>
      <p:sp>
        <p:nvSpPr>
          <p:cNvPr id="100" name="Google Shape;100;p1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93000"/>
              </a:lnSpc>
              <a:spcBef>
                <a:spcPts val="0"/>
              </a:spcBef>
              <a:spcAft>
                <a:spcPts val="0"/>
              </a:spcAft>
              <a:buClr>
                <a:srgbClr val="000000"/>
              </a:buClr>
              <a:buSzPts val="1400"/>
              <a:buFont typeface="Proxima Nova"/>
              <a:buNone/>
              <a:defRPr b="0" i="0" sz="2200" u="none" cap="none" strike="noStrike">
                <a:solidFill>
                  <a:srgbClr val="000000"/>
                </a:solidFill>
                <a:latin typeface="Proxima Nova"/>
                <a:ea typeface="Proxima Nova"/>
                <a:cs typeface="Proxima Nova"/>
                <a:sym typeface="Proxima Nova"/>
              </a:defRPr>
            </a:lvl1pPr>
            <a:lvl2pPr indent="-113131" lvl="1" marL="278231" marR="0" rtl="0" algn="ctr">
              <a:lnSpc>
                <a:spcPct val="93000"/>
              </a:lnSpc>
              <a:spcBef>
                <a:spcPts val="0"/>
              </a:spcBef>
              <a:spcAft>
                <a:spcPts val="0"/>
              </a:spcAft>
              <a:buClr>
                <a:schemeClr val="dk1"/>
              </a:buClr>
              <a:buSzPts val="1400"/>
              <a:buFont typeface="Proxima Nova"/>
              <a:buNone/>
              <a:defRPr b="0" i="0" sz="2200" u="none" cap="none" strike="noStrike">
                <a:solidFill>
                  <a:schemeClr val="dk1"/>
                </a:solidFill>
                <a:latin typeface="Proxima Nova"/>
                <a:ea typeface="Proxima Nova"/>
                <a:cs typeface="Proxima Nova"/>
                <a:sym typeface="Proxima Nova"/>
              </a:defRPr>
            </a:lvl2pPr>
            <a:lvl3pPr indent="-97845" lvl="2" marL="428045" marR="0" rtl="0" algn="ctr">
              <a:lnSpc>
                <a:spcPct val="93000"/>
              </a:lnSpc>
              <a:spcBef>
                <a:spcPts val="0"/>
              </a:spcBef>
              <a:spcAft>
                <a:spcPts val="0"/>
              </a:spcAft>
              <a:buClr>
                <a:schemeClr val="dk1"/>
              </a:buClr>
              <a:buSzPts val="1400"/>
              <a:buFont typeface="Proxima Nova"/>
              <a:buNone/>
              <a:defRPr b="0" i="0" sz="2200" u="none" cap="none" strike="noStrike">
                <a:solidFill>
                  <a:schemeClr val="dk1"/>
                </a:solidFill>
                <a:latin typeface="Proxima Nova"/>
                <a:ea typeface="Proxima Nova"/>
                <a:cs typeface="Proxima Nova"/>
                <a:sym typeface="Proxima Nova"/>
              </a:defRPr>
            </a:lvl3pPr>
            <a:lvl4pPr indent="-91264" lvl="3" marL="599264" marR="0" rtl="0" algn="ctr">
              <a:lnSpc>
                <a:spcPct val="93000"/>
              </a:lnSpc>
              <a:spcBef>
                <a:spcPts val="0"/>
              </a:spcBef>
              <a:spcAft>
                <a:spcPts val="0"/>
              </a:spcAft>
              <a:buClr>
                <a:schemeClr val="dk1"/>
              </a:buClr>
              <a:buSzPts val="1400"/>
              <a:buFont typeface="Proxima Nova"/>
              <a:buNone/>
              <a:defRPr b="0" i="0" sz="2200" u="none" cap="none" strike="noStrike">
                <a:solidFill>
                  <a:schemeClr val="dk1"/>
                </a:solidFill>
                <a:latin typeface="Proxima Nova"/>
                <a:ea typeface="Proxima Nova"/>
                <a:cs typeface="Proxima Nova"/>
                <a:sym typeface="Proxima Nova"/>
              </a:defRPr>
            </a:lvl4pPr>
            <a:lvl5pPr indent="-97383" lvl="4" marL="770483" marR="0" rtl="0" algn="ctr">
              <a:lnSpc>
                <a:spcPct val="93000"/>
              </a:lnSpc>
              <a:spcBef>
                <a:spcPts val="0"/>
              </a:spcBef>
              <a:spcAft>
                <a:spcPts val="0"/>
              </a:spcAft>
              <a:buClr>
                <a:schemeClr val="dk1"/>
              </a:buClr>
              <a:buSzPts val="1400"/>
              <a:buFont typeface="Proxima Nova"/>
              <a:buNone/>
              <a:defRPr b="0" i="0" sz="2200" u="none" cap="none" strike="noStrike">
                <a:solidFill>
                  <a:schemeClr val="dk1"/>
                </a:solidFill>
                <a:latin typeface="Proxima Nova"/>
                <a:ea typeface="Proxima Nova"/>
                <a:cs typeface="Proxima Nova"/>
                <a:sym typeface="Proxima Nova"/>
              </a:defRPr>
            </a:lvl5pPr>
            <a:lvl6pPr indent="-90803" lvl="5" marL="941703" marR="0" rtl="0" algn="ctr">
              <a:lnSpc>
                <a:spcPct val="93000"/>
              </a:lnSpc>
              <a:spcBef>
                <a:spcPts val="0"/>
              </a:spcBef>
              <a:spcAft>
                <a:spcPts val="0"/>
              </a:spcAft>
              <a:buClr>
                <a:schemeClr val="dk1"/>
              </a:buClr>
              <a:buSzPts val="1400"/>
              <a:buFont typeface="Proxima Nova"/>
              <a:buNone/>
              <a:defRPr b="0" i="0" sz="2200" u="none" cap="none" strike="noStrike">
                <a:solidFill>
                  <a:schemeClr val="dk1"/>
                </a:solidFill>
                <a:latin typeface="Proxima Nova"/>
                <a:ea typeface="Proxima Nova"/>
                <a:cs typeface="Proxima Nova"/>
                <a:sym typeface="Proxima Nova"/>
              </a:defRPr>
            </a:lvl6pPr>
            <a:lvl7pPr indent="-96922" lvl="6" marL="1112922" marR="0" rtl="0" algn="ctr">
              <a:lnSpc>
                <a:spcPct val="93000"/>
              </a:lnSpc>
              <a:spcBef>
                <a:spcPts val="0"/>
              </a:spcBef>
              <a:spcAft>
                <a:spcPts val="0"/>
              </a:spcAft>
              <a:buClr>
                <a:schemeClr val="dk1"/>
              </a:buClr>
              <a:buSzPts val="1400"/>
              <a:buFont typeface="Proxima Nova"/>
              <a:buNone/>
              <a:defRPr b="0" i="0" sz="2200" u="none" cap="none" strike="noStrike">
                <a:solidFill>
                  <a:schemeClr val="dk1"/>
                </a:solidFill>
                <a:latin typeface="Proxima Nova"/>
                <a:ea typeface="Proxima Nova"/>
                <a:cs typeface="Proxima Nova"/>
                <a:sym typeface="Proxima Nova"/>
              </a:defRPr>
            </a:lvl7pPr>
            <a:lvl8pPr indent="-90340" lvl="7" marL="1284140" marR="0" rtl="0" algn="ctr">
              <a:lnSpc>
                <a:spcPct val="93000"/>
              </a:lnSpc>
              <a:spcBef>
                <a:spcPts val="0"/>
              </a:spcBef>
              <a:spcAft>
                <a:spcPts val="0"/>
              </a:spcAft>
              <a:buClr>
                <a:schemeClr val="dk1"/>
              </a:buClr>
              <a:buSzPts val="1400"/>
              <a:buFont typeface="Proxima Nova"/>
              <a:buNone/>
              <a:defRPr b="0" i="0" sz="2200" u="none" cap="none" strike="noStrike">
                <a:solidFill>
                  <a:schemeClr val="dk1"/>
                </a:solidFill>
                <a:latin typeface="Proxima Nova"/>
                <a:ea typeface="Proxima Nova"/>
                <a:cs typeface="Proxima Nova"/>
                <a:sym typeface="Proxima Nova"/>
              </a:defRPr>
            </a:lvl8pPr>
            <a:lvl9pPr indent="-96457" lvl="8" marL="1455357" marR="0" rtl="0" algn="ctr">
              <a:lnSpc>
                <a:spcPct val="93000"/>
              </a:lnSpc>
              <a:spcBef>
                <a:spcPts val="0"/>
              </a:spcBef>
              <a:spcAft>
                <a:spcPts val="0"/>
              </a:spcAft>
              <a:buClr>
                <a:schemeClr val="dk1"/>
              </a:buClr>
              <a:buSzPts val="1400"/>
              <a:buFont typeface="Proxima Nova"/>
              <a:buNone/>
              <a:defRPr b="0" i="0" sz="2200" u="none" cap="none" strike="noStrike">
                <a:solidFill>
                  <a:schemeClr val="dk1"/>
                </a:solidFill>
                <a:latin typeface="Proxima Nova"/>
                <a:ea typeface="Proxima Nova"/>
                <a:cs typeface="Proxima Nova"/>
                <a:sym typeface="Proxima Nova"/>
              </a:defRPr>
            </a:lvl9pPr>
          </a:lstStyle>
          <a:p/>
        </p:txBody>
      </p:sp>
      <p:sp>
        <p:nvSpPr>
          <p:cNvPr id="101" name="Google Shape;101;p19"/>
          <p:cNvSpPr txBox="1"/>
          <p:nvPr>
            <p:ph idx="2" type="subTitle"/>
          </p:nvPr>
        </p:nvSpPr>
        <p:spPr>
          <a:xfrm>
            <a:off x="826650" y="929775"/>
            <a:ext cx="7490700" cy="656700"/>
          </a:xfrm>
          <a:prstGeom prst="rect">
            <a:avLst/>
          </a:prstGeom>
          <a:noFill/>
          <a:ln>
            <a:noFill/>
          </a:ln>
        </p:spPr>
        <p:txBody>
          <a:bodyPr anchorCtr="0" anchor="t" bIns="91425" lIns="91425" spcFirstLastPara="1" rIns="91425" wrap="square" tIns="91425">
            <a:noAutofit/>
          </a:bodyPr>
          <a:lstStyle>
            <a:lvl1pPr indent="-128413" lvl="0" marL="128413" marR="0" rtl="0" algn="l">
              <a:lnSpc>
                <a:spcPct val="100000"/>
              </a:lnSpc>
              <a:spcBef>
                <a:spcPts val="0"/>
              </a:spcBef>
              <a:spcAft>
                <a:spcPts val="0"/>
              </a:spcAft>
              <a:buClr>
                <a:srgbClr val="000000"/>
              </a:buClr>
              <a:buSzPts val="1400"/>
              <a:buFont typeface="Times New Roman"/>
              <a:buNone/>
              <a:defRPr b="0" i="0" sz="1600" u="none" cap="none" strike="noStrike">
                <a:solidFill>
                  <a:srgbClr val="000000"/>
                </a:solidFill>
                <a:latin typeface="Proxima Nova"/>
                <a:ea typeface="Proxima Nova"/>
                <a:cs typeface="Proxima Nova"/>
                <a:sym typeface="Proxima Nova"/>
              </a:defRPr>
            </a:lvl1pPr>
            <a:lvl2pPr indent="-113131" lvl="1" marL="278231" marR="0" rtl="0" algn="l">
              <a:lnSpc>
                <a:spcPct val="100000"/>
              </a:lnSpc>
              <a:spcBef>
                <a:spcPts val="534"/>
              </a:spcBef>
              <a:spcAft>
                <a:spcPts val="0"/>
              </a:spcAft>
              <a:buClr>
                <a:srgbClr val="000000"/>
              </a:buClr>
              <a:buSzPts val="1400"/>
              <a:buFont typeface="Times New Roman"/>
              <a:buNone/>
              <a:defRPr b="0" i="0" sz="1600" u="none" cap="none" strike="noStrike">
                <a:solidFill>
                  <a:srgbClr val="000000"/>
                </a:solidFill>
                <a:latin typeface="Proxima Nova"/>
                <a:ea typeface="Proxima Nova"/>
                <a:cs typeface="Proxima Nova"/>
                <a:sym typeface="Proxima Nova"/>
              </a:defRPr>
            </a:lvl2pPr>
            <a:lvl3pPr indent="-97845" lvl="2" marL="428045" marR="0" rtl="0" algn="l">
              <a:lnSpc>
                <a:spcPct val="100000"/>
              </a:lnSpc>
              <a:spcBef>
                <a:spcPts val="427"/>
              </a:spcBef>
              <a:spcAft>
                <a:spcPts val="0"/>
              </a:spcAft>
              <a:buClr>
                <a:srgbClr val="000000"/>
              </a:buClr>
              <a:buSzPts val="1400"/>
              <a:buFont typeface="Times New Roman"/>
              <a:buNone/>
              <a:defRPr b="0" i="0" sz="1600" u="none" cap="none" strike="noStrike">
                <a:solidFill>
                  <a:srgbClr val="000000"/>
                </a:solidFill>
                <a:latin typeface="Proxima Nova"/>
                <a:ea typeface="Proxima Nova"/>
                <a:cs typeface="Proxima Nova"/>
                <a:sym typeface="Proxima Nova"/>
              </a:defRPr>
            </a:lvl3pPr>
            <a:lvl4pPr indent="-91264" lvl="3" marL="599264" marR="0" rtl="0" algn="l">
              <a:lnSpc>
                <a:spcPct val="100000"/>
              </a:lnSpc>
              <a:spcBef>
                <a:spcPts val="319"/>
              </a:spcBef>
              <a:spcAft>
                <a:spcPts val="0"/>
              </a:spcAft>
              <a:buClr>
                <a:srgbClr val="000000"/>
              </a:buClr>
              <a:buSzPts val="1400"/>
              <a:buFont typeface="Times New Roman"/>
              <a:buNone/>
              <a:defRPr b="0" i="0" sz="1600" u="none" cap="none" strike="noStrike">
                <a:solidFill>
                  <a:srgbClr val="000000"/>
                </a:solidFill>
                <a:latin typeface="Proxima Nova"/>
                <a:ea typeface="Proxima Nova"/>
                <a:cs typeface="Proxima Nova"/>
                <a:sym typeface="Proxima Nova"/>
              </a:defRPr>
            </a:lvl4pPr>
            <a:lvl5pPr indent="-97383" lvl="4" marL="770483" marR="0" rtl="0" algn="l">
              <a:lnSpc>
                <a:spcPct val="100000"/>
              </a:lnSpc>
              <a:spcBef>
                <a:spcPts val="216"/>
              </a:spcBef>
              <a:spcAft>
                <a:spcPts val="0"/>
              </a:spcAft>
              <a:buClr>
                <a:srgbClr val="000000"/>
              </a:buClr>
              <a:buSzPts val="1400"/>
              <a:buFont typeface="Times New Roman"/>
              <a:buNone/>
              <a:defRPr b="0" i="0" sz="1600" u="none" cap="none" strike="noStrike">
                <a:solidFill>
                  <a:srgbClr val="000000"/>
                </a:solidFill>
                <a:latin typeface="Proxima Nova"/>
                <a:ea typeface="Proxima Nova"/>
                <a:cs typeface="Proxima Nova"/>
                <a:sym typeface="Proxima Nova"/>
              </a:defRPr>
            </a:lvl5pPr>
            <a:lvl6pPr indent="-90803" lvl="5" marL="941703" marR="0" rtl="0" algn="l">
              <a:lnSpc>
                <a:spcPct val="100000"/>
              </a:lnSpc>
              <a:spcBef>
                <a:spcPts val="108"/>
              </a:spcBef>
              <a:spcAft>
                <a:spcPts val="0"/>
              </a:spcAft>
              <a:buClr>
                <a:srgbClr val="000000"/>
              </a:buClr>
              <a:buSzPts val="1400"/>
              <a:buFont typeface="Times New Roman"/>
              <a:buNone/>
              <a:defRPr b="0" i="0" sz="1600" u="none" cap="none" strike="noStrike">
                <a:solidFill>
                  <a:srgbClr val="000000"/>
                </a:solidFill>
                <a:latin typeface="Proxima Nova"/>
                <a:ea typeface="Proxima Nova"/>
                <a:cs typeface="Proxima Nova"/>
                <a:sym typeface="Proxima Nova"/>
              </a:defRPr>
            </a:lvl6pPr>
            <a:lvl7pPr indent="-96922" lvl="6" marL="1112922" marR="0" rtl="0" algn="l">
              <a:lnSpc>
                <a:spcPct val="100000"/>
              </a:lnSpc>
              <a:spcBef>
                <a:spcPts val="108"/>
              </a:spcBef>
              <a:spcAft>
                <a:spcPts val="0"/>
              </a:spcAft>
              <a:buClr>
                <a:srgbClr val="000000"/>
              </a:buClr>
              <a:buSzPts val="1400"/>
              <a:buFont typeface="Times New Roman"/>
              <a:buNone/>
              <a:defRPr b="0" i="0" sz="1600" u="none" cap="none" strike="noStrike">
                <a:solidFill>
                  <a:srgbClr val="000000"/>
                </a:solidFill>
                <a:latin typeface="Proxima Nova"/>
                <a:ea typeface="Proxima Nova"/>
                <a:cs typeface="Proxima Nova"/>
                <a:sym typeface="Proxima Nova"/>
              </a:defRPr>
            </a:lvl7pPr>
            <a:lvl8pPr indent="-90340" lvl="7" marL="1284140" marR="0" rtl="0" algn="l">
              <a:lnSpc>
                <a:spcPct val="100000"/>
              </a:lnSpc>
              <a:spcBef>
                <a:spcPts val="108"/>
              </a:spcBef>
              <a:spcAft>
                <a:spcPts val="0"/>
              </a:spcAft>
              <a:buClr>
                <a:srgbClr val="000000"/>
              </a:buClr>
              <a:buSzPts val="1400"/>
              <a:buFont typeface="Times New Roman"/>
              <a:buNone/>
              <a:defRPr b="0" i="0" sz="1600" u="none" cap="none" strike="noStrike">
                <a:solidFill>
                  <a:srgbClr val="000000"/>
                </a:solidFill>
                <a:latin typeface="Proxima Nova"/>
                <a:ea typeface="Proxima Nova"/>
                <a:cs typeface="Proxima Nova"/>
                <a:sym typeface="Proxima Nova"/>
              </a:defRPr>
            </a:lvl8pPr>
            <a:lvl9pPr indent="-96457" lvl="8" marL="1455357" marR="0" rtl="0" algn="l">
              <a:lnSpc>
                <a:spcPct val="100000"/>
              </a:lnSpc>
              <a:spcBef>
                <a:spcPts val="108"/>
              </a:spcBef>
              <a:spcAft>
                <a:spcPts val="108"/>
              </a:spcAft>
              <a:buClr>
                <a:srgbClr val="000000"/>
              </a:buClr>
              <a:buSzPts val="1400"/>
              <a:buFont typeface="Times New Roman"/>
              <a:buNone/>
              <a:defRPr b="0" i="0" sz="1600" u="none" cap="none" strike="noStrike">
                <a:solidFill>
                  <a:srgbClr val="000000"/>
                </a:solidFill>
                <a:latin typeface="Proxima Nova"/>
                <a:ea typeface="Proxima Nova"/>
                <a:cs typeface="Proxima Nova"/>
                <a:sym typeface="Proxima Nova"/>
              </a:defRPr>
            </a:lvl9pPr>
          </a:lstStyle>
          <a:p/>
        </p:txBody>
      </p:sp>
      <p:sp>
        <p:nvSpPr>
          <p:cNvPr id="102" name="Google Shape;102;p19"/>
          <p:cNvSpPr txBox="1"/>
          <p:nvPr/>
        </p:nvSpPr>
        <p:spPr>
          <a:xfrm>
            <a:off x="413050" y="4733943"/>
            <a:ext cx="7659300" cy="393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666666"/>
              </a:buClr>
              <a:buFont typeface="Proxima Nova"/>
              <a:buNone/>
            </a:pPr>
            <a:r>
              <a:rPr lang="en" sz="800">
                <a:solidFill>
                  <a:srgbClr val="666666"/>
                </a:solidFill>
                <a:latin typeface="Proxima Nova"/>
                <a:ea typeface="Proxima Nova"/>
                <a:cs typeface="Proxima Nova"/>
                <a:sym typeface="Proxima Nova"/>
              </a:rPr>
              <a:t>RED HAT PROPRIETARY AND CONFIDENTIAL</a:t>
            </a:r>
            <a:endParaRPr/>
          </a:p>
        </p:txBody>
      </p:sp>
      <p:sp>
        <p:nvSpPr>
          <p:cNvPr id="103" name="Google Shape;103;p19"/>
          <p:cNvSpPr txBox="1"/>
          <p:nvPr>
            <p:ph idx="12" type="sldNum"/>
          </p:nvPr>
        </p:nvSpPr>
        <p:spPr>
          <a:xfrm>
            <a:off x="92158" y="47339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95000"/>
              </a:lnSpc>
              <a:spcBef>
                <a:spcPts val="0"/>
              </a:spcBef>
              <a:buClr>
                <a:srgbClr val="666666"/>
              </a:buClr>
              <a:buFont typeface="Times New Roman"/>
              <a:buNone/>
              <a:defRPr sz="800">
                <a:solidFill>
                  <a:srgbClr val="666666"/>
                </a:solidFill>
                <a:latin typeface="Times New Roman"/>
                <a:ea typeface="Times New Roman"/>
                <a:cs typeface="Times New Roman"/>
                <a:sym typeface="Times New Roman"/>
              </a:defRPr>
            </a:lvl1pPr>
            <a:lvl2pPr indent="0" lvl="1" marL="0" marR="0" rtl="0" algn="r">
              <a:lnSpc>
                <a:spcPct val="95000"/>
              </a:lnSpc>
              <a:spcBef>
                <a:spcPts val="0"/>
              </a:spcBef>
              <a:buClr>
                <a:srgbClr val="666666"/>
              </a:buClr>
              <a:buFont typeface="Times New Roman"/>
              <a:buNone/>
              <a:defRPr sz="800">
                <a:solidFill>
                  <a:srgbClr val="666666"/>
                </a:solidFill>
                <a:latin typeface="Times New Roman"/>
                <a:ea typeface="Times New Roman"/>
                <a:cs typeface="Times New Roman"/>
                <a:sym typeface="Times New Roman"/>
              </a:defRPr>
            </a:lvl2pPr>
            <a:lvl3pPr indent="0" lvl="2" marL="0" marR="0" rtl="0" algn="r">
              <a:lnSpc>
                <a:spcPct val="95000"/>
              </a:lnSpc>
              <a:spcBef>
                <a:spcPts val="0"/>
              </a:spcBef>
              <a:buClr>
                <a:srgbClr val="666666"/>
              </a:buClr>
              <a:buFont typeface="Times New Roman"/>
              <a:buNone/>
              <a:defRPr sz="800">
                <a:solidFill>
                  <a:srgbClr val="666666"/>
                </a:solidFill>
                <a:latin typeface="Times New Roman"/>
                <a:ea typeface="Times New Roman"/>
                <a:cs typeface="Times New Roman"/>
                <a:sym typeface="Times New Roman"/>
              </a:defRPr>
            </a:lvl3pPr>
            <a:lvl4pPr indent="0" lvl="3" marL="0" marR="0" rtl="0" algn="r">
              <a:lnSpc>
                <a:spcPct val="95000"/>
              </a:lnSpc>
              <a:spcBef>
                <a:spcPts val="0"/>
              </a:spcBef>
              <a:buClr>
                <a:srgbClr val="666666"/>
              </a:buClr>
              <a:buFont typeface="Times New Roman"/>
              <a:buNone/>
              <a:defRPr sz="800">
                <a:solidFill>
                  <a:srgbClr val="666666"/>
                </a:solidFill>
                <a:latin typeface="Times New Roman"/>
                <a:ea typeface="Times New Roman"/>
                <a:cs typeface="Times New Roman"/>
                <a:sym typeface="Times New Roman"/>
              </a:defRPr>
            </a:lvl4pPr>
            <a:lvl5pPr indent="0" lvl="4" marL="0" marR="0" rtl="0" algn="r">
              <a:lnSpc>
                <a:spcPct val="95000"/>
              </a:lnSpc>
              <a:spcBef>
                <a:spcPts val="0"/>
              </a:spcBef>
              <a:buClr>
                <a:srgbClr val="666666"/>
              </a:buClr>
              <a:buFont typeface="Times New Roman"/>
              <a:buNone/>
              <a:defRPr sz="800">
                <a:solidFill>
                  <a:srgbClr val="666666"/>
                </a:solidFill>
                <a:latin typeface="Times New Roman"/>
                <a:ea typeface="Times New Roman"/>
                <a:cs typeface="Times New Roman"/>
                <a:sym typeface="Times New Roman"/>
              </a:defRPr>
            </a:lvl5pPr>
            <a:lvl6pPr indent="0" lvl="5" marL="0" marR="0" rtl="0" algn="r">
              <a:lnSpc>
                <a:spcPct val="95000"/>
              </a:lnSpc>
              <a:spcBef>
                <a:spcPts val="0"/>
              </a:spcBef>
              <a:buClr>
                <a:srgbClr val="666666"/>
              </a:buClr>
              <a:buFont typeface="Times New Roman"/>
              <a:buNone/>
              <a:defRPr sz="800">
                <a:solidFill>
                  <a:srgbClr val="666666"/>
                </a:solidFill>
                <a:latin typeface="Times New Roman"/>
                <a:ea typeface="Times New Roman"/>
                <a:cs typeface="Times New Roman"/>
                <a:sym typeface="Times New Roman"/>
              </a:defRPr>
            </a:lvl6pPr>
            <a:lvl7pPr indent="0" lvl="6" marL="0" marR="0" rtl="0" algn="r">
              <a:lnSpc>
                <a:spcPct val="95000"/>
              </a:lnSpc>
              <a:spcBef>
                <a:spcPts val="0"/>
              </a:spcBef>
              <a:buClr>
                <a:srgbClr val="666666"/>
              </a:buClr>
              <a:buFont typeface="Times New Roman"/>
              <a:buNone/>
              <a:defRPr sz="800">
                <a:solidFill>
                  <a:srgbClr val="666666"/>
                </a:solidFill>
                <a:latin typeface="Times New Roman"/>
                <a:ea typeface="Times New Roman"/>
                <a:cs typeface="Times New Roman"/>
                <a:sym typeface="Times New Roman"/>
              </a:defRPr>
            </a:lvl7pPr>
            <a:lvl8pPr indent="0" lvl="7" marL="0" marR="0" rtl="0" algn="r">
              <a:lnSpc>
                <a:spcPct val="95000"/>
              </a:lnSpc>
              <a:spcBef>
                <a:spcPts val="0"/>
              </a:spcBef>
              <a:buClr>
                <a:srgbClr val="666666"/>
              </a:buClr>
              <a:buFont typeface="Times New Roman"/>
              <a:buNone/>
              <a:defRPr sz="800">
                <a:solidFill>
                  <a:srgbClr val="666666"/>
                </a:solidFill>
                <a:latin typeface="Times New Roman"/>
                <a:ea typeface="Times New Roman"/>
                <a:cs typeface="Times New Roman"/>
                <a:sym typeface="Times New Roman"/>
              </a:defRPr>
            </a:lvl8pPr>
            <a:lvl9pPr indent="0" lvl="8" marL="0" marR="0" rtl="0" algn="r">
              <a:lnSpc>
                <a:spcPct val="95000"/>
              </a:lnSpc>
              <a:spcBef>
                <a:spcPts val="0"/>
              </a:spcBef>
              <a:buClr>
                <a:srgbClr val="666666"/>
              </a:buClr>
              <a:buFont typeface="Times New Roman"/>
              <a:buNone/>
              <a:defRPr sz="800">
                <a:solidFill>
                  <a:srgbClr val="666666"/>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gears">
  <p:cSld name="CUSTOM_6">
    <p:bg>
      <p:bgPr>
        <a:blipFill>
          <a:blip r:embed="rId2">
            <a:alphaModFix/>
          </a:blip>
          <a:stretch>
            <a:fillRect/>
          </a:stretch>
        </a:blipFill>
      </p:bgPr>
    </p:bg>
    <p:spTree>
      <p:nvGrpSpPr>
        <p:cNvPr id="1061" name="Shape 1061"/>
        <p:cNvGrpSpPr/>
        <p:nvPr/>
      </p:nvGrpSpPr>
      <p:grpSpPr>
        <a:xfrm>
          <a:off x="0" y="0"/>
          <a:ext cx="0" cy="0"/>
          <a:chOff x="0" y="0"/>
          <a:chExt cx="0" cy="0"/>
        </a:xfrm>
      </p:grpSpPr>
      <p:sp>
        <p:nvSpPr>
          <p:cNvPr id="1062" name="Google Shape;1062;p16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 reference">
  <p:cSld name="CUSTOM_7">
    <p:bg>
      <p:bgPr>
        <a:blipFill>
          <a:blip r:embed="rId2">
            <a:alphaModFix/>
          </a:blip>
          <a:stretch>
            <a:fillRect/>
          </a:stretch>
        </a:blipFill>
      </p:bgPr>
    </p:bg>
    <p:spTree>
      <p:nvGrpSpPr>
        <p:cNvPr id="1063" name="Shape 1063"/>
        <p:cNvGrpSpPr/>
        <p:nvPr/>
      </p:nvGrpSpPr>
      <p:grpSpPr>
        <a:xfrm>
          <a:off x="0" y="0"/>
          <a:ext cx="0" cy="0"/>
          <a:chOff x="0" y="0"/>
          <a:chExt cx="0" cy="0"/>
        </a:xfrm>
      </p:grpSpPr>
      <p:sp>
        <p:nvSpPr>
          <p:cNvPr id="1064" name="Google Shape;1064;p16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1065" name="Shape 1065"/>
        <p:cNvGrpSpPr/>
        <p:nvPr/>
      </p:nvGrpSpPr>
      <p:grpSpPr>
        <a:xfrm>
          <a:off x="0" y="0"/>
          <a:ext cx="0" cy="0"/>
          <a:chOff x="0" y="0"/>
          <a:chExt cx="0" cy="0"/>
        </a:xfrm>
      </p:grpSpPr>
      <p:sp>
        <p:nvSpPr>
          <p:cNvPr id="1066" name="Google Shape;1066;p16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163"/>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8" name="Google Shape;1068;p163"/>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9" name="Google Shape;1069;p163"/>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1070" name="Google Shape;1070;p16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71" name="Google Shape;1071;p163"/>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1078" name="Shape 1078"/>
        <p:cNvGrpSpPr/>
        <p:nvPr/>
      </p:nvGrpSpPr>
      <p:grpSpPr>
        <a:xfrm>
          <a:off x="0" y="0"/>
          <a:ext cx="0" cy="0"/>
          <a:chOff x="0" y="0"/>
          <a:chExt cx="0" cy="0"/>
        </a:xfrm>
      </p:grpSpPr>
      <p:sp>
        <p:nvSpPr>
          <p:cNvPr id="1079" name="Google Shape;1079;p16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080" name="Google Shape;1080;p165"/>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81" name="Google Shape;1081;p165"/>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82" name="Google Shape;1082;p165"/>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83" name="Google Shape;1083;p165"/>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84" name="Google Shape;1084;p165"/>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85" name="Google Shape;1085;p165"/>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86" name="Google Shape;1086;p165"/>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087" name="Google Shape;1087;p165"/>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88" name="Google Shape;1088;p165"/>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89" name="Google Shape;1089;p165"/>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90" name="Google Shape;1090;p165"/>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91" name="Google Shape;1091;p165"/>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92" name="Google Shape;1092;p165"/>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093" name="Google Shape;1093;p165"/>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94" name="Google Shape;1094;p165"/>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95" name="Google Shape;1095;p165"/>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96" name="Google Shape;1096;p16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97" name="Google Shape;1097;p165"/>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1098" name="Shape 1098"/>
        <p:cNvGrpSpPr/>
        <p:nvPr/>
      </p:nvGrpSpPr>
      <p:grpSpPr>
        <a:xfrm>
          <a:off x="0" y="0"/>
          <a:ext cx="0" cy="0"/>
          <a:chOff x="0" y="0"/>
          <a:chExt cx="0" cy="0"/>
        </a:xfrm>
      </p:grpSpPr>
      <p:sp>
        <p:nvSpPr>
          <p:cNvPr id="1099" name="Google Shape;1099;p166"/>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0" name="Google Shape;1100;p16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1101" name="Shape 1101"/>
        <p:cNvGrpSpPr/>
        <p:nvPr/>
      </p:nvGrpSpPr>
      <p:grpSpPr>
        <a:xfrm>
          <a:off x="0" y="0"/>
          <a:ext cx="0" cy="0"/>
          <a:chOff x="0" y="0"/>
          <a:chExt cx="0" cy="0"/>
        </a:xfrm>
      </p:grpSpPr>
      <p:sp>
        <p:nvSpPr>
          <p:cNvPr id="1102" name="Google Shape;1102;p16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03" name="Google Shape;1103;p167"/>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1104" name="Google Shape;1104;p16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05" name="Google Shape;1105;p167"/>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1106" name="Shape 1106"/>
        <p:cNvGrpSpPr/>
        <p:nvPr/>
      </p:nvGrpSpPr>
      <p:grpSpPr>
        <a:xfrm>
          <a:off x="0" y="0"/>
          <a:ext cx="0" cy="0"/>
          <a:chOff x="0" y="0"/>
          <a:chExt cx="0" cy="0"/>
        </a:xfrm>
      </p:grpSpPr>
      <p:sp>
        <p:nvSpPr>
          <p:cNvPr id="1107" name="Google Shape;1107;p16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08" name="Google Shape;1108;p168"/>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09" name="Google Shape;1109;p16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10" name="Google Shape;1110;p16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1111" name="Shape 1111"/>
        <p:cNvGrpSpPr/>
        <p:nvPr/>
      </p:nvGrpSpPr>
      <p:grpSpPr>
        <a:xfrm>
          <a:off x="0" y="0"/>
          <a:ext cx="0" cy="0"/>
          <a:chOff x="0" y="0"/>
          <a:chExt cx="0" cy="0"/>
        </a:xfrm>
      </p:grpSpPr>
      <p:sp>
        <p:nvSpPr>
          <p:cNvPr id="1112" name="Google Shape;1112;p16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169"/>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14" name="Google Shape;1114;p16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15" name="Google Shape;1115;p16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1116" name="Shape 1116"/>
        <p:cNvGrpSpPr/>
        <p:nvPr/>
      </p:nvGrpSpPr>
      <p:grpSpPr>
        <a:xfrm>
          <a:off x="0" y="0"/>
          <a:ext cx="0" cy="0"/>
          <a:chOff x="0" y="0"/>
          <a:chExt cx="0" cy="0"/>
        </a:xfrm>
      </p:grpSpPr>
      <p:sp>
        <p:nvSpPr>
          <p:cNvPr id="1117" name="Google Shape;1117;p17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18" name="Google Shape;1118;p170"/>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19" name="Google Shape;1119;p170"/>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20" name="Google Shape;1120;p170"/>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21" name="Google Shape;1121;p170"/>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22" name="Google Shape;1122;p17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23" name="Google Shape;1123;p170"/>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1124" name="Shape 1124"/>
        <p:cNvGrpSpPr/>
        <p:nvPr/>
      </p:nvGrpSpPr>
      <p:grpSpPr>
        <a:xfrm>
          <a:off x="0" y="0"/>
          <a:ext cx="0" cy="0"/>
          <a:chOff x="0" y="0"/>
          <a:chExt cx="0" cy="0"/>
        </a:xfrm>
      </p:grpSpPr>
      <p:sp>
        <p:nvSpPr>
          <p:cNvPr id="1125" name="Google Shape;1125;p17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6" name="Google Shape;1126;p171"/>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27" name="Google Shape;1127;p171"/>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28" name="Google Shape;1128;p171"/>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29" name="Google Shape;1129;p171"/>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30" name="Google Shape;1130;p17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31" name="Google Shape;1131;p171"/>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4" name="Shape 104"/>
        <p:cNvGrpSpPr/>
        <p:nvPr/>
      </p:nvGrpSpPr>
      <p:grpSpPr>
        <a:xfrm>
          <a:off x="0" y="0"/>
          <a:ext cx="0" cy="0"/>
          <a:chOff x="0" y="0"/>
          <a:chExt cx="0" cy="0"/>
        </a:xfrm>
      </p:grpSpPr>
      <p:sp>
        <p:nvSpPr>
          <p:cNvPr id="105" name="Google Shape;105;p20"/>
          <p:cNvSpPr txBox="1"/>
          <p:nvPr>
            <p:ph type="title"/>
          </p:nvPr>
        </p:nvSpPr>
        <p:spPr>
          <a:xfrm>
            <a:off x="457145" y="205388"/>
            <a:ext cx="8228400" cy="8577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106" name="Google Shape;106;p20"/>
          <p:cNvSpPr txBox="1"/>
          <p:nvPr>
            <p:ph idx="1" type="body"/>
          </p:nvPr>
        </p:nvSpPr>
        <p:spPr>
          <a:xfrm>
            <a:off x="457145" y="1203722"/>
            <a:ext cx="8228400" cy="298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SzPts val="1400"/>
              <a:buNone/>
              <a:defRPr b="0" i="0" sz="16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SzPts val="1400"/>
              <a:buNone/>
              <a:defRPr b="0" i="0" sz="16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SzPts val="1400"/>
              <a:buNone/>
              <a:defRPr b="0" i="0" sz="16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SzPts val="1400"/>
              <a:buNone/>
              <a:defRPr b="0" i="0" sz="16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SzPts val="1400"/>
              <a:buNone/>
              <a:defRPr b="0" i="0" sz="16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SzPts val="1400"/>
              <a:buNone/>
              <a:defRPr b="0" i="0" sz="1600" u="none" cap="none" strike="noStrike">
                <a:solidFill>
                  <a:srgbClr val="000000"/>
                </a:solidFill>
                <a:latin typeface="Arial"/>
                <a:ea typeface="Arial"/>
                <a:cs typeface="Arial"/>
                <a:sym typeface="Arial"/>
              </a:defRPr>
            </a:lvl9pPr>
          </a:lstStyle>
          <a:p/>
        </p:txBody>
      </p:sp>
      <p:sp>
        <p:nvSpPr>
          <p:cNvPr id="107" name="Google Shape;107;p20"/>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8" name="Google Shape;108;p20"/>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20"/>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sz="500">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sz="500">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sz="500">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sz="500">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sz="500">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sz="500">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sz="500">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sz="500">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sz="5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1132" name="Shape 1132"/>
        <p:cNvGrpSpPr/>
        <p:nvPr/>
      </p:nvGrpSpPr>
      <p:grpSpPr>
        <a:xfrm>
          <a:off x="0" y="0"/>
          <a:ext cx="0" cy="0"/>
          <a:chOff x="0" y="0"/>
          <a:chExt cx="0" cy="0"/>
        </a:xfrm>
      </p:grpSpPr>
      <p:sp>
        <p:nvSpPr>
          <p:cNvPr id="1133" name="Google Shape;1133;p17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4" name="Google Shape;1134;p172"/>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35" name="Google Shape;1135;p172"/>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36" name="Google Shape;1136;p172"/>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37" name="Google Shape;1137;p172"/>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38" name="Google Shape;1138;p172"/>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39" name="Google Shape;1139;p172"/>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40" name="Google Shape;1140;p17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41" name="Google Shape;1141;p172"/>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1142" name="Shape 1142"/>
        <p:cNvGrpSpPr/>
        <p:nvPr/>
      </p:nvGrpSpPr>
      <p:grpSpPr>
        <a:xfrm>
          <a:off x="0" y="0"/>
          <a:ext cx="0" cy="0"/>
          <a:chOff x="0" y="0"/>
          <a:chExt cx="0" cy="0"/>
        </a:xfrm>
      </p:grpSpPr>
      <p:sp>
        <p:nvSpPr>
          <p:cNvPr id="1143" name="Google Shape;1143;p17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44" name="Google Shape;1144;p173"/>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45" name="Google Shape;1145;p173"/>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46" name="Google Shape;1146;p173"/>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47" name="Google Shape;1147;p173"/>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48" name="Google Shape;1148;p173"/>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49" name="Google Shape;1149;p173"/>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50" name="Google Shape;1150;p17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51" name="Google Shape;1151;p173"/>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1152" name="Shape 1152"/>
        <p:cNvGrpSpPr/>
        <p:nvPr/>
      </p:nvGrpSpPr>
      <p:grpSpPr>
        <a:xfrm>
          <a:off x="0" y="0"/>
          <a:ext cx="0" cy="0"/>
          <a:chOff x="0" y="0"/>
          <a:chExt cx="0" cy="0"/>
        </a:xfrm>
      </p:grpSpPr>
      <p:sp>
        <p:nvSpPr>
          <p:cNvPr id="1153" name="Google Shape;1153;p17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54" name="Google Shape;1154;p174"/>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55" name="Google Shape;1155;p17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56" name="Google Shape;1156;p17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1157" name="Shape 1157"/>
        <p:cNvGrpSpPr/>
        <p:nvPr/>
      </p:nvGrpSpPr>
      <p:grpSpPr>
        <a:xfrm>
          <a:off x="0" y="0"/>
          <a:ext cx="0" cy="0"/>
          <a:chOff x="0" y="0"/>
          <a:chExt cx="0" cy="0"/>
        </a:xfrm>
      </p:grpSpPr>
      <p:sp>
        <p:nvSpPr>
          <p:cNvPr id="1158" name="Google Shape;1158;p17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59" name="Google Shape;1159;p175"/>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60" name="Google Shape;1160;p17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61" name="Google Shape;1161;p17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1162" name="Shape 1162"/>
        <p:cNvGrpSpPr/>
        <p:nvPr/>
      </p:nvGrpSpPr>
      <p:grpSpPr>
        <a:xfrm>
          <a:off x="0" y="0"/>
          <a:ext cx="0" cy="0"/>
          <a:chOff x="0" y="0"/>
          <a:chExt cx="0" cy="0"/>
        </a:xfrm>
      </p:grpSpPr>
      <p:sp>
        <p:nvSpPr>
          <p:cNvPr id="1163" name="Google Shape;1163;p17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64" name="Google Shape;1164;p176"/>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65" name="Google Shape;1165;p17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66" name="Google Shape;1166;p17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1167" name="Shape 1167"/>
        <p:cNvGrpSpPr/>
        <p:nvPr/>
      </p:nvGrpSpPr>
      <p:grpSpPr>
        <a:xfrm>
          <a:off x="0" y="0"/>
          <a:ext cx="0" cy="0"/>
          <a:chOff x="0" y="0"/>
          <a:chExt cx="0" cy="0"/>
        </a:xfrm>
      </p:grpSpPr>
      <p:sp>
        <p:nvSpPr>
          <p:cNvPr id="1168" name="Google Shape;1168;p17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69" name="Google Shape;1169;p177"/>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70" name="Google Shape;1170;p17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71" name="Google Shape;1171;p17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1172" name="Shape 1172"/>
        <p:cNvGrpSpPr/>
        <p:nvPr/>
      </p:nvGrpSpPr>
      <p:grpSpPr>
        <a:xfrm>
          <a:off x="0" y="0"/>
          <a:ext cx="0" cy="0"/>
          <a:chOff x="0" y="0"/>
          <a:chExt cx="0" cy="0"/>
        </a:xfrm>
      </p:grpSpPr>
      <p:sp>
        <p:nvSpPr>
          <p:cNvPr id="1173" name="Google Shape;1173;p17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4" name="Google Shape;1174;p178"/>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75" name="Google Shape;1175;p17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76" name="Google Shape;1176;p17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1177" name="Shape 1177"/>
        <p:cNvGrpSpPr/>
        <p:nvPr/>
      </p:nvGrpSpPr>
      <p:grpSpPr>
        <a:xfrm>
          <a:off x="0" y="0"/>
          <a:ext cx="0" cy="0"/>
          <a:chOff x="0" y="0"/>
          <a:chExt cx="0" cy="0"/>
        </a:xfrm>
      </p:grpSpPr>
      <p:sp>
        <p:nvSpPr>
          <p:cNvPr id="1178" name="Google Shape;1178;p17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9" name="Google Shape;1179;p179"/>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80" name="Google Shape;1180;p17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81" name="Google Shape;1181;p17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1182" name="Shape 1182"/>
        <p:cNvGrpSpPr/>
        <p:nvPr/>
      </p:nvGrpSpPr>
      <p:grpSpPr>
        <a:xfrm>
          <a:off x="0" y="0"/>
          <a:ext cx="0" cy="0"/>
          <a:chOff x="0" y="0"/>
          <a:chExt cx="0" cy="0"/>
        </a:xfrm>
      </p:grpSpPr>
      <p:sp>
        <p:nvSpPr>
          <p:cNvPr id="1183" name="Google Shape;1183;p18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84" name="Google Shape;1184;p180"/>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85" name="Google Shape;1185;p180"/>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86" name="Google Shape;1186;p180"/>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1187" name="Google Shape;1187;p18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88" name="Google Shape;1188;p180"/>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89" name="Shape 1189"/>
        <p:cNvGrpSpPr/>
        <p:nvPr/>
      </p:nvGrpSpPr>
      <p:grpSpPr>
        <a:xfrm>
          <a:off x="0" y="0"/>
          <a:ext cx="0" cy="0"/>
          <a:chOff x="0" y="0"/>
          <a:chExt cx="0" cy="0"/>
        </a:xfrm>
      </p:grpSpPr>
      <p:sp>
        <p:nvSpPr>
          <p:cNvPr id="1190" name="Google Shape;1190;p181"/>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1" name="Google Shape;1191;p1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92" name="Google Shape;1192;p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0" name="Shape 110"/>
        <p:cNvGrpSpPr/>
        <p:nvPr/>
      </p:nvGrpSpPr>
      <p:grpSpPr>
        <a:xfrm>
          <a:off x="0" y="0"/>
          <a:ext cx="0" cy="0"/>
          <a:chOff x="0" y="0"/>
          <a:chExt cx="0" cy="0"/>
        </a:xfrm>
      </p:grpSpPr>
      <p:sp>
        <p:nvSpPr>
          <p:cNvPr id="111" name="Google Shape;111;p21"/>
          <p:cNvSpPr txBox="1"/>
          <p:nvPr>
            <p:ph type="ctrTitle"/>
          </p:nvPr>
        </p:nvSpPr>
        <p:spPr>
          <a:xfrm>
            <a:off x="685711" y="1597824"/>
            <a:ext cx="7772700" cy="11025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112" name="Google Shape;112;p21"/>
          <p:cNvSpPr txBox="1"/>
          <p:nvPr>
            <p:ph idx="1" type="subTitle"/>
          </p:nvPr>
        </p:nvSpPr>
        <p:spPr>
          <a:xfrm>
            <a:off x="1371427" y="2914650"/>
            <a:ext cx="6401100" cy="1314300"/>
          </a:xfrm>
          <a:prstGeom prst="rect">
            <a:avLst/>
          </a:prstGeom>
          <a:noFill/>
          <a:ln>
            <a:noFill/>
          </a:ln>
        </p:spPr>
        <p:txBody>
          <a:bodyPr anchorCtr="0" anchor="t" bIns="91425" lIns="91425" spcFirstLastPara="1" rIns="91425" wrap="square" tIns="91425">
            <a:noAutofit/>
          </a:bodyPr>
          <a:lstStyle>
            <a:lvl1pPr indent="0" lvl="0" marL="0" marR="0" rtl="0" algn="ctr">
              <a:lnSpc>
                <a:spcPct val="93000"/>
              </a:lnSpc>
              <a:spcBef>
                <a:spcPts val="0"/>
              </a:spcBef>
              <a:spcAft>
                <a:spcPts val="0"/>
              </a:spcAft>
              <a:buClr>
                <a:srgbClr val="000000"/>
              </a:buClr>
              <a:buSzPts val="1400"/>
              <a:buFont typeface="Times New Roman"/>
              <a:buNone/>
              <a:defRPr b="0" i="0" sz="1600" u="none" cap="none" strike="noStrike">
                <a:solidFill>
                  <a:srgbClr val="000000"/>
                </a:solidFill>
                <a:latin typeface="Arial"/>
                <a:ea typeface="Arial"/>
                <a:cs typeface="Arial"/>
                <a:sym typeface="Arial"/>
              </a:defRPr>
            </a:lvl1pPr>
            <a:lvl2pPr indent="-6118" lvl="1" marL="171218" marR="0" rtl="0" algn="ctr">
              <a:lnSpc>
                <a:spcPct val="93000"/>
              </a:lnSpc>
              <a:spcBef>
                <a:spcPts val="534"/>
              </a:spcBef>
              <a:spcAft>
                <a:spcPts val="0"/>
              </a:spcAft>
              <a:buClr>
                <a:srgbClr val="000000"/>
              </a:buClr>
              <a:buSzPts val="1400"/>
              <a:buFont typeface="Times New Roman"/>
              <a:buNone/>
              <a:defRPr b="0" i="0" sz="1600" u="none" cap="none" strike="noStrike">
                <a:solidFill>
                  <a:srgbClr val="000000"/>
                </a:solidFill>
                <a:latin typeface="Arial"/>
                <a:ea typeface="Arial"/>
                <a:cs typeface="Arial"/>
                <a:sym typeface="Arial"/>
              </a:defRPr>
            </a:lvl2pPr>
            <a:lvl3pPr indent="-12238" lvl="2" marL="342438" marR="0" rtl="0" algn="ctr">
              <a:lnSpc>
                <a:spcPct val="93000"/>
              </a:lnSpc>
              <a:spcBef>
                <a:spcPts val="427"/>
              </a:spcBef>
              <a:spcAft>
                <a:spcPts val="0"/>
              </a:spcAft>
              <a:buClr>
                <a:srgbClr val="000000"/>
              </a:buClr>
              <a:buSzPts val="1400"/>
              <a:buFont typeface="Times New Roman"/>
              <a:buNone/>
              <a:defRPr b="0" i="0" sz="1600" u="none" cap="none" strike="noStrike">
                <a:solidFill>
                  <a:srgbClr val="000000"/>
                </a:solidFill>
                <a:latin typeface="Arial"/>
                <a:ea typeface="Arial"/>
                <a:cs typeface="Arial"/>
                <a:sym typeface="Arial"/>
              </a:defRPr>
            </a:lvl3pPr>
            <a:lvl4pPr indent="-5656" lvl="3" marL="513656" marR="0" rtl="0" algn="ctr">
              <a:lnSpc>
                <a:spcPct val="93000"/>
              </a:lnSpc>
              <a:spcBef>
                <a:spcPts val="319"/>
              </a:spcBef>
              <a:spcAft>
                <a:spcPts val="0"/>
              </a:spcAft>
              <a:buClr>
                <a:srgbClr val="000000"/>
              </a:buClr>
              <a:buSzPts val="1400"/>
              <a:buFont typeface="Times New Roman"/>
              <a:buNone/>
              <a:defRPr b="0" i="0" sz="1600" u="none" cap="none" strike="noStrike">
                <a:solidFill>
                  <a:srgbClr val="000000"/>
                </a:solidFill>
                <a:latin typeface="Arial"/>
                <a:ea typeface="Arial"/>
                <a:cs typeface="Arial"/>
                <a:sym typeface="Arial"/>
              </a:defRPr>
            </a:lvl4pPr>
            <a:lvl5pPr indent="-11774" lvl="4" marL="684874" marR="0" rtl="0" algn="ctr">
              <a:lnSpc>
                <a:spcPct val="93000"/>
              </a:lnSpc>
              <a:spcBef>
                <a:spcPts val="216"/>
              </a:spcBef>
              <a:spcAft>
                <a:spcPts val="0"/>
              </a:spcAft>
              <a:buClr>
                <a:srgbClr val="000000"/>
              </a:buClr>
              <a:buSzPts val="1400"/>
              <a:buFont typeface="Times New Roman"/>
              <a:buNone/>
              <a:defRPr b="0" i="0" sz="1600" u="none" cap="none" strike="noStrike">
                <a:solidFill>
                  <a:srgbClr val="000000"/>
                </a:solidFill>
                <a:latin typeface="Arial"/>
                <a:ea typeface="Arial"/>
                <a:cs typeface="Arial"/>
                <a:sym typeface="Arial"/>
              </a:defRPr>
            </a:lvl5pPr>
            <a:lvl6pPr indent="-5191" lvl="5" marL="856091" marR="0" rtl="0" algn="ctr">
              <a:lnSpc>
                <a:spcPct val="93000"/>
              </a:lnSpc>
              <a:spcBef>
                <a:spcPts val="108"/>
              </a:spcBef>
              <a:spcAft>
                <a:spcPts val="0"/>
              </a:spcAft>
              <a:buClr>
                <a:srgbClr val="000000"/>
              </a:buClr>
              <a:buSzPts val="1400"/>
              <a:buFont typeface="Times New Roman"/>
              <a:buNone/>
              <a:defRPr b="0" i="0" sz="1600" u="none" cap="none" strike="noStrike">
                <a:solidFill>
                  <a:srgbClr val="000000"/>
                </a:solidFill>
                <a:latin typeface="Arial"/>
                <a:ea typeface="Arial"/>
                <a:cs typeface="Arial"/>
                <a:sym typeface="Arial"/>
              </a:defRPr>
            </a:lvl6pPr>
            <a:lvl7pPr indent="-11310" lvl="6" marL="1027310" marR="0" rtl="0" algn="ctr">
              <a:lnSpc>
                <a:spcPct val="93000"/>
              </a:lnSpc>
              <a:spcBef>
                <a:spcPts val="108"/>
              </a:spcBef>
              <a:spcAft>
                <a:spcPts val="0"/>
              </a:spcAft>
              <a:buClr>
                <a:srgbClr val="000000"/>
              </a:buClr>
              <a:buSzPts val="1400"/>
              <a:buFont typeface="Times New Roman"/>
              <a:buNone/>
              <a:defRPr b="0" i="0" sz="1600" u="none" cap="none" strike="noStrike">
                <a:solidFill>
                  <a:srgbClr val="000000"/>
                </a:solidFill>
                <a:latin typeface="Arial"/>
                <a:ea typeface="Arial"/>
                <a:cs typeface="Arial"/>
                <a:sym typeface="Arial"/>
              </a:defRPr>
            </a:lvl7pPr>
            <a:lvl8pPr indent="-4729" lvl="7" marL="1198529" marR="0" rtl="0" algn="ctr">
              <a:lnSpc>
                <a:spcPct val="93000"/>
              </a:lnSpc>
              <a:spcBef>
                <a:spcPts val="108"/>
              </a:spcBef>
              <a:spcAft>
                <a:spcPts val="0"/>
              </a:spcAft>
              <a:buClr>
                <a:srgbClr val="000000"/>
              </a:buClr>
              <a:buSzPts val="1400"/>
              <a:buFont typeface="Times New Roman"/>
              <a:buNone/>
              <a:defRPr b="0" i="0" sz="1600" u="none" cap="none" strike="noStrike">
                <a:solidFill>
                  <a:srgbClr val="000000"/>
                </a:solidFill>
                <a:latin typeface="Arial"/>
                <a:ea typeface="Arial"/>
                <a:cs typeface="Arial"/>
                <a:sym typeface="Arial"/>
              </a:defRPr>
            </a:lvl8pPr>
            <a:lvl9pPr indent="-10849" lvl="8" marL="1369749" marR="0" rtl="0" algn="ctr">
              <a:lnSpc>
                <a:spcPct val="93000"/>
              </a:lnSpc>
              <a:spcBef>
                <a:spcPts val="108"/>
              </a:spcBef>
              <a:spcAft>
                <a:spcPts val="108"/>
              </a:spcAft>
              <a:buClr>
                <a:srgbClr val="000000"/>
              </a:buClr>
              <a:buSzPts val="1400"/>
              <a:buFont typeface="Times New Roman"/>
              <a:buNone/>
              <a:defRPr b="0" i="0" sz="1600" u="none" cap="none" strike="noStrike">
                <a:solidFill>
                  <a:srgbClr val="000000"/>
                </a:solidFill>
                <a:latin typeface="Arial"/>
                <a:ea typeface="Arial"/>
                <a:cs typeface="Arial"/>
                <a:sym typeface="Arial"/>
              </a:defRPr>
            </a:lvl9pPr>
          </a:lstStyle>
          <a:p/>
        </p:txBody>
      </p:sp>
      <p:sp>
        <p:nvSpPr>
          <p:cNvPr id="113" name="Google Shape;113;p21"/>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4" name="Google Shape;114;p21"/>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5" name="Google Shape;115;p21"/>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sz="500">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sz="500">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sz="500">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sz="500">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sz="500">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sz="500">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sz="500">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sz="500">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sz="5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6" name="Shape 116"/>
        <p:cNvGrpSpPr/>
        <p:nvPr/>
      </p:nvGrpSpPr>
      <p:grpSpPr>
        <a:xfrm>
          <a:off x="0" y="0"/>
          <a:ext cx="0" cy="0"/>
          <a:chOff x="0" y="0"/>
          <a:chExt cx="0" cy="0"/>
        </a:xfrm>
      </p:grpSpPr>
      <p:sp>
        <p:nvSpPr>
          <p:cNvPr id="117" name="Google Shape;117;p22"/>
          <p:cNvSpPr txBox="1"/>
          <p:nvPr>
            <p:ph type="title"/>
          </p:nvPr>
        </p:nvSpPr>
        <p:spPr>
          <a:xfrm>
            <a:off x="722021" y="3305175"/>
            <a:ext cx="7772700" cy="10215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SzPts val="1400"/>
              <a:buNone/>
              <a:defRPr b="1" i="0" sz="15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118" name="Google Shape;118;p22"/>
          <p:cNvSpPr txBox="1"/>
          <p:nvPr>
            <p:ph idx="1" type="body"/>
          </p:nvPr>
        </p:nvSpPr>
        <p:spPr>
          <a:xfrm>
            <a:off x="722021" y="2180034"/>
            <a:ext cx="7772700" cy="1125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3000"/>
              </a:lnSpc>
              <a:spcBef>
                <a:spcPts val="0"/>
              </a:spcBef>
              <a:spcAft>
                <a:spcPts val="0"/>
              </a:spcAft>
              <a:buClr>
                <a:srgbClr val="000000"/>
              </a:buClr>
              <a:buSzPts val="1400"/>
              <a:buFont typeface="Times New Roman"/>
              <a:buNone/>
              <a:defRPr b="0" i="0" sz="7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Clr>
                <a:srgbClr val="000000"/>
              </a:buClr>
              <a:buSzPts val="1400"/>
              <a:buFont typeface="Times New Roman"/>
              <a:buNone/>
              <a:defRPr b="0" i="0" sz="7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Clr>
                <a:srgbClr val="000000"/>
              </a:buClr>
              <a:buSzPts val="1400"/>
              <a:buFont typeface="Times New Roman"/>
              <a:buNone/>
              <a:defRPr b="0" i="0" sz="6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Clr>
                <a:srgbClr val="000000"/>
              </a:buClr>
              <a:buSzPts val="1400"/>
              <a:buFont typeface="Times New Roman"/>
              <a:buNone/>
              <a:defRPr b="0" i="0" sz="5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Clr>
                <a:srgbClr val="000000"/>
              </a:buClr>
              <a:buSzPts val="1400"/>
              <a:buFont typeface="Times New Roman"/>
              <a:buNone/>
              <a:defRPr b="0" i="0" sz="5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Clr>
                <a:srgbClr val="000000"/>
              </a:buClr>
              <a:buSzPts val="1400"/>
              <a:buFont typeface="Times New Roman"/>
              <a:buNone/>
              <a:defRPr b="0" i="0" sz="5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Clr>
                <a:srgbClr val="000000"/>
              </a:buClr>
              <a:buSzPts val="1400"/>
              <a:buFont typeface="Times New Roman"/>
              <a:buNone/>
              <a:defRPr b="0" i="0" sz="5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Clr>
                <a:srgbClr val="000000"/>
              </a:buClr>
              <a:buSzPts val="1400"/>
              <a:buFont typeface="Times New Roman"/>
              <a:buNone/>
              <a:defRPr b="0" i="0" sz="5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Clr>
                <a:srgbClr val="000000"/>
              </a:buClr>
              <a:buSzPts val="1400"/>
              <a:buFont typeface="Times New Roman"/>
              <a:buNone/>
              <a:defRPr b="0" i="0" sz="500" u="none" cap="none" strike="noStrike">
                <a:solidFill>
                  <a:srgbClr val="000000"/>
                </a:solidFill>
                <a:latin typeface="Arial"/>
                <a:ea typeface="Arial"/>
                <a:cs typeface="Arial"/>
                <a:sym typeface="Arial"/>
              </a:defRPr>
            </a:lvl9pPr>
          </a:lstStyle>
          <a:p/>
        </p:txBody>
      </p:sp>
      <p:sp>
        <p:nvSpPr>
          <p:cNvPr id="119" name="Google Shape;119;p22"/>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Google Shape;120;p22"/>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1" name="Google Shape;121;p22"/>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sz="500">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sz="500">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sz="500">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sz="500">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sz="500">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sz="500">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sz="500">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sz="500">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sz="5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2" name="Shape 122"/>
        <p:cNvGrpSpPr/>
        <p:nvPr/>
      </p:nvGrpSpPr>
      <p:grpSpPr>
        <a:xfrm>
          <a:off x="0" y="0"/>
          <a:ext cx="0" cy="0"/>
          <a:chOff x="0" y="0"/>
          <a:chExt cx="0" cy="0"/>
        </a:xfrm>
      </p:grpSpPr>
      <p:sp>
        <p:nvSpPr>
          <p:cNvPr id="123" name="Google Shape;123;p23"/>
          <p:cNvSpPr txBox="1"/>
          <p:nvPr>
            <p:ph type="title"/>
          </p:nvPr>
        </p:nvSpPr>
        <p:spPr>
          <a:xfrm>
            <a:off x="457145" y="205388"/>
            <a:ext cx="8228400" cy="8577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124" name="Google Shape;124;p23"/>
          <p:cNvSpPr txBox="1"/>
          <p:nvPr>
            <p:ph idx="1" type="body"/>
          </p:nvPr>
        </p:nvSpPr>
        <p:spPr>
          <a:xfrm>
            <a:off x="457140" y="1203722"/>
            <a:ext cx="4085700" cy="298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SzPts val="1400"/>
              <a:buNone/>
              <a:defRPr b="0" i="0" sz="10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SzPts val="1400"/>
              <a:buNone/>
              <a:defRPr b="0" i="0" sz="9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SzPts val="1400"/>
              <a:buNone/>
              <a:defRPr b="0" i="0" sz="7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SzPts val="1400"/>
              <a:buNone/>
              <a:defRPr b="0" i="0" sz="7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SzPts val="1400"/>
              <a:buNone/>
              <a:defRPr b="0" i="0" sz="7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SzPts val="1400"/>
              <a:buNone/>
              <a:defRPr b="0" i="0" sz="7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SzPts val="1400"/>
              <a:buNone/>
              <a:defRPr b="0" i="0" sz="7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SzPts val="1400"/>
              <a:buNone/>
              <a:defRPr b="0" i="0" sz="7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SzPts val="1400"/>
              <a:buNone/>
              <a:defRPr b="0" i="0" sz="700" u="none" cap="none" strike="noStrike">
                <a:solidFill>
                  <a:srgbClr val="000000"/>
                </a:solidFill>
                <a:latin typeface="Arial"/>
                <a:ea typeface="Arial"/>
                <a:cs typeface="Arial"/>
                <a:sym typeface="Arial"/>
              </a:defRPr>
            </a:lvl9pPr>
          </a:lstStyle>
          <a:p/>
        </p:txBody>
      </p:sp>
      <p:sp>
        <p:nvSpPr>
          <p:cNvPr id="125" name="Google Shape;125;p23"/>
          <p:cNvSpPr txBox="1"/>
          <p:nvPr>
            <p:ph idx="2" type="body"/>
          </p:nvPr>
        </p:nvSpPr>
        <p:spPr>
          <a:xfrm>
            <a:off x="4599976" y="1203722"/>
            <a:ext cx="4085700" cy="298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SzPts val="1400"/>
              <a:buNone/>
              <a:defRPr b="0" i="0" sz="10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SzPts val="1400"/>
              <a:buNone/>
              <a:defRPr b="0" i="0" sz="9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SzPts val="1400"/>
              <a:buNone/>
              <a:defRPr b="0" i="0" sz="7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SzPts val="1400"/>
              <a:buNone/>
              <a:defRPr b="0" i="0" sz="7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SzPts val="1400"/>
              <a:buNone/>
              <a:defRPr b="0" i="0" sz="7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SzPts val="1400"/>
              <a:buNone/>
              <a:defRPr b="0" i="0" sz="7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SzPts val="1400"/>
              <a:buNone/>
              <a:defRPr b="0" i="0" sz="7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SzPts val="1400"/>
              <a:buNone/>
              <a:defRPr b="0" i="0" sz="7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SzPts val="1400"/>
              <a:buNone/>
              <a:defRPr b="0" i="0" sz="700" u="none" cap="none" strike="noStrike">
                <a:solidFill>
                  <a:srgbClr val="000000"/>
                </a:solidFill>
                <a:latin typeface="Arial"/>
                <a:ea typeface="Arial"/>
                <a:cs typeface="Arial"/>
                <a:sym typeface="Arial"/>
              </a:defRPr>
            </a:lvl9pPr>
          </a:lstStyle>
          <a:p/>
        </p:txBody>
      </p:sp>
      <p:sp>
        <p:nvSpPr>
          <p:cNvPr id="126" name="Google Shape;126;p23"/>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 name="Google Shape;127;p23"/>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Google Shape;128;p23"/>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sz="500">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sz="500">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sz="500">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sz="500">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sz="500">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sz="500">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sz="500">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sz="500">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sz="5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Google Shape;16;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9" name="Shape 129"/>
        <p:cNvGrpSpPr/>
        <p:nvPr/>
      </p:nvGrpSpPr>
      <p:grpSpPr>
        <a:xfrm>
          <a:off x="0" y="0"/>
          <a:ext cx="0" cy="0"/>
          <a:chOff x="0" y="0"/>
          <a:chExt cx="0" cy="0"/>
        </a:xfrm>
      </p:grpSpPr>
      <p:sp>
        <p:nvSpPr>
          <p:cNvPr id="130" name="Google Shape;130;p24"/>
          <p:cNvSpPr txBox="1"/>
          <p:nvPr>
            <p:ph type="title"/>
          </p:nvPr>
        </p:nvSpPr>
        <p:spPr>
          <a:xfrm>
            <a:off x="457146"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131" name="Google Shape;131;p24"/>
          <p:cNvSpPr txBox="1"/>
          <p:nvPr>
            <p:ph idx="1" type="body"/>
          </p:nvPr>
        </p:nvSpPr>
        <p:spPr>
          <a:xfrm>
            <a:off x="457142" y="1151335"/>
            <a:ext cx="4040400" cy="4797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3000"/>
              </a:lnSpc>
              <a:spcBef>
                <a:spcPts val="0"/>
              </a:spcBef>
              <a:spcAft>
                <a:spcPts val="0"/>
              </a:spcAft>
              <a:buClr>
                <a:srgbClr val="000000"/>
              </a:buClr>
              <a:buSzPts val="1400"/>
              <a:buFont typeface="Times New Roman"/>
              <a:buNone/>
              <a:defRPr b="1" i="0" sz="9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Clr>
                <a:srgbClr val="000000"/>
              </a:buClr>
              <a:buSzPts val="1400"/>
              <a:buFont typeface="Times New Roman"/>
              <a:buNone/>
              <a:defRPr b="1" i="0" sz="7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Clr>
                <a:srgbClr val="000000"/>
              </a:buClr>
              <a:buSzPts val="1400"/>
              <a:buFont typeface="Times New Roman"/>
              <a:buNone/>
              <a:defRPr b="1" i="0" sz="7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Clr>
                <a:srgbClr val="000000"/>
              </a:buClr>
              <a:buSzPts val="1400"/>
              <a:buFont typeface="Times New Roman"/>
              <a:buNone/>
              <a:defRPr b="1" i="0" sz="6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Clr>
                <a:srgbClr val="000000"/>
              </a:buClr>
              <a:buSzPts val="1400"/>
              <a:buFont typeface="Times New Roman"/>
              <a:buNone/>
              <a:defRPr b="1" i="0" sz="6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Clr>
                <a:srgbClr val="000000"/>
              </a:buClr>
              <a:buSzPts val="1400"/>
              <a:buFont typeface="Times New Roman"/>
              <a:buNone/>
              <a:defRPr b="1" i="0" sz="6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Clr>
                <a:srgbClr val="000000"/>
              </a:buClr>
              <a:buSzPts val="1400"/>
              <a:buFont typeface="Times New Roman"/>
              <a:buNone/>
              <a:defRPr b="1" i="0" sz="6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Clr>
                <a:srgbClr val="000000"/>
              </a:buClr>
              <a:buSzPts val="1400"/>
              <a:buFont typeface="Times New Roman"/>
              <a:buNone/>
              <a:defRPr b="1" i="0" sz="6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Clr>
                <a:srgbClr val="000000"/>
              </a:buClr>
              <a:buSzPts val="1400"/>
              <a:buFont typeface="Times New Roman"/>
              <a:buNone/>
              <a:defRPr b="1" i="0" sz="600" u="none" cap="none" strike="noStrike">
                <a:solidFill>
                  <a:srgbClr val="000000"/>
                </a:solidFill>
                <a:latin typeface="Arial"/>
                <a:ea typeface="Arial"/>
                <a:cs typeface="Arial"/>
                <a:sym typeface="Arial"/>
              </a:defRPr>
            </a:lvl9pPr>
          </a:lstStyle>
          <a:p/>
        </p:txBody>
      </p:sp>
      <p:sp>
        <p:nvSpPr>
          <p:cNvPr id="132" name="Google Shape;132;p24"/>
          <p:cNvSpPr txBox="1"/>
          <p:nvPr>
            <p:ph idx="2" type="body"/>
          </p:nvPr>
        </p:nvSpPr>
        <p:spPr>
          <a:xfrm>
            <a:off x="457142" y="1631156"/>
            <a:ext cx="4040400" cy="2963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SzPts val="1400"/>
              <a:buNone/>
              <a:defRPr b="0" i="0" sz="9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SzPts val="1400"/>
              <a:buNone/>
              <a:defRPr b="0" i="0" sz="7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SzPts val="1400"/>
              <a:buNone/>
              <a:defRPr b="0" i="0" sz="7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SzPts val="1400"/>
              <a:buNone/>
              <a:defRPr b="0" i="0" sz="6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SzPts val="1400"/>
              <a:buNone/>
              <a:defRPr b="0" i="0" sz="6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SzPts val="1400"/>
              <a:buNone/>
              <a:defRPr b="0" i="0" sz="6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SzPts val="1400"/>
              <a:buNone/>
              <a:defRPr b="0" i="0" sz="6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SzPts val="1400"/>
              <a:buNone/>
              <a:defRPr b="0" i="0" sz="6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SzPts val="1400"/>
              <a:buNone/>
              <a:defRPr b="0" i="0" sz="600" u="none" cap="none" strike="noStrike">
                <a:solidFill>
                  <a:srgbClr val="000000"/>
                </a:solidFill>
                <a:latin typeface="Arial"/>
                <a:ea typeface="Arial"/>
                <a:cs typeface="Arial"/>
                <a:sym typeface="Arial"/>
              </a:defRPr>
            </a:lvl9pPr>
          </a:lstStyle>
          <a:p/>
        </p:txBody>
      </p:sp>
      <p:sp>
        <p:nvSpPr>
          <p:cNvPr id="133" name="Google Shape;133;p24"/>
          <p:cNvSpPr txBox="1"/>
          <p:nvPr>
            <p:ph idx="3" type="body"/>
          </p:nvPr>
        </p:nvSpPr>
        <p:spPr>
          <a:xfrm>
            <a:off x="4645214" y="1151335"/>
            <a:ext cx="4041600" cy="4797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3000"/>
              </a:lnSpc>
              <a:spcBef>
                <a:spcPts val="0"/>
              </a:spcBef>
              <a:spcAft>
                <a:spcPts val="0"/>
              </a:spcAft>
              <a:buClr>
                <a:srgbClr val="000000"/>
              </a:buClr>
              <a:buSzPts val="1400"/>
              <a:buFont typeface="Times New Roman"/>
              <a:buNone/>
              <a:defRPr b="1" i="0" sz="9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Clr>
                <a:srgbClr val="000000"/>
              </a:buClr>
              <a:buSzPts val="1400"/>
              <a:buFont typeface="Times New Roman"/>
              <a:buNone/>
              <a:defRPr b="1" i="0" sz="7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Clr>
                <a:srgbClr val="000000"/>
              </a:buClr>
              <a:buSzPts val="1400"/>
              <a:buFont typeface="Times New Roman"/>
              <a:buNone/>
              <a:defRPr b="1" i="0" sz="7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Clr>
                <a:srgbClr val="000000"/>
              </a:buClr>
              <a:buSzPts val="1400"/>
              <a:buFont typeface="Times New Roman"/>
              <a:buNone/>
              <a:defRPr b="1" i="0" sz="6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Clr>
                <a:srgbClr val="000000"/>
              </a:buClr>
              <a:buSzPts val="1400"/>
              <a:buFont typeface="Times New Roman"/>
              <a:buNone/>
              <a:defRPr b="1" i="0" sz="6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Clr>
                <a:srgbClr val="000000"/>
              </a:buClr>
              <a:buSzPts val="1400"/>
              <a:buFont typeface="Times New Roman"/>
              <a:buNone/>
              <a:defRPr b="1" i="0" sz="6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Clr>
                <a:srgbClr val="000000"/>
              </a:buClr>
              <a:buSzPts val="1400"/>
              <a:buFont typeface="Times New Roman"/>
              <a:buNone/>
              <a:defRPr b="1" i="0" sz="6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Clr>
                <a:srgbClr val="000000"/>
              </a:buClr>
              <a:buSzPts val="1400"/>
              <a:buFont typeface="Times New Roman"/>
              <a:buNone/>
              <a:defRPr b="1" i="0" sz="6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Clr>
                <a:srgbClr val="000000"/>
              </a:buClr>
              <a:buSzPts val="1400"/>
              <a:buFont typeface="Times New Roman"/>
              <a:buNone/>
              <a:defRPr b="1" i="0" sz="600" u="none" cap="none" strike="noStrike">
                <a:solidFill>
                  <a:srgbClr val="000000"/>
                </a:solidFill>
                <a:latin typeface="Arial"/>
                <a:ea typeface="Arial"/>
                <a:cs typeface="Arial"/>
                <a:sym typeface="Arial"/>
              </a:defRPr>
            </a:lvl9pPr>
          </a:lstStyle>
          <a:p/>
        </p:txBody>
      </p:sp>
      <p:sp>
        <p:nvSpPr>
          <p:cNvPr id="134" name="Google Shape;134;p24"/>
          <p:cNvSpPr txBox="1"/>
          <p:nvPr>
            <p:ph idx="4" type="body"/>
          </p:nvPr>
        </p:nvSpPr>
        <p:spPr>
          <a:xfrm>
            <a:off x="4645214" y="1631156"/>
            <a:ext cx="4041600" cy="2963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SzPts val="1400"/>
              <a:buNone/>
              <a:defRPr b="0" i="0" sz="9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SzPts val="1400"/>
              <a:buNone/>
              <a:defRPr b="0" i="0" sz="7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SzPts val="1400"/>
              <a:buNone/>
              <a:defRPr b="0" i="0" sz="7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SzPts val="1400"/>
              <a:buNone/>
              <a:defRPr b="0" i="0" sz="6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SzPts val="1400"/>
              <a:buNone/>
              <a:defRPr b="0" i="0" sz="6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SzPts val="1400"/>
              <a:buNone/>
              <a:defRPr b="0" i="0" sz="6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SzPts val="1400"/>
              <a:buNone/>
              <a:defRPr b="0" i="0" sz="6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SzPts val="1400"/>
              <a:buNone/>
              <a:defRPr b="0" i="0" sz="6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SzPts val="1400"/>
              <a:buNone/>
              <a:defRPr b="0" i="0" sz="600" u="none" cap="none" strike="noStrike">
                <a:solidFill>
                  <a:srgbClr val="000000"/>
                </a:solidFill>
                <a:latin typeface="Arial"/>
                <a:ea typeface="Arial"/>
                <a:cs typeface="Arial"/>
                <a:sym typeface="Arial"/>
              </a:defRPr>
            </a:lvl9pPr>
          </a:lstStyle>
          <a:p/>
        </p:txBody>
      </p:sp>
      <p:sp>
        <p:nvSpPr>
          <p:cNvPr id="135" name="Google Shape;135;p24"/>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Google Shape;136;p24"/>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7" name="Google Shape;137;p24"/>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sz="500">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sz="500">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sz="500">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sz="500">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sz="500">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sz="500">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sz="500">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sz="500">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sz="5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8" name="Shape 138"/>
        <p:cNvGrpSpPr/>
        <p:nvPr/>
      </p:nvGrpSpPr>
      <p:grpSpPr>
        <a:xfrm>
          <a:off x="0" y="0"/>
          <a:ext cx="0" cy="0"/>
          <a:chOff x="0" y="0"/>
          <a:chExt cx="0" cy="0"/>
        </a:xfrm>
      </p:grpSpPr>
      <p:sp>
        <p:nvSpPr>
          <p:cNvPr id="139" name="Google Shape;139;p25"/>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0" name="Google Shape;140;p25"/>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1" name="Google Shape;141;p25"/>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sz="500">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sz="500">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sz="500">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sz="500">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sz="500">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sz="500">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sz="500">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sz="500">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sz="5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42" name="Shape 142"/>
        <p:cNvGrpSpPr/>
        <p:nvPr/>
      </p:nvGrpSpPr>
      <p:grpSpPr>
        <a:xfrm>
          <a:off x="0" y="0"/>
          <a:ext cx="0" cy="0"/>
          <a:chOff x="0" y="0"/>
          <a:chExt cx="0" cy="0"/>
        </a:xfrm>
      </p:grpSpPr>
      <p:sp>
        <p:nvSpPr>
          <p:cNvPr id="143" name="Google Shape;143;p26"/>
          <p:cNvSpPr txBox="1"/>
          <p:nvPr>
            <p:ph type="title"/>
          </p:nvPr>
        </p:nvSpPr>
        <p:spPr>
          <a:xfrm>
            <a:off x="457140" y="204787"/>
            <a:ext cx="3008400" cy="871500"/>
          </a:xfrm>
          <a:prstGeom prst="rect">
            <a:avLst/>
          </a:prstGeom>
          <a:noFill/>
          <a:ln>
            <a:noFill/>
          </a:ln>
        </p:spPr>
        <p:txBody>
          <a:bodyPr anchorCtr="0" anchor="b" bIns="91425" lIns="91425" spcFirstLastPara="1" rIns="91425" wrap="square" tIns="91425">
            <a:noAutofit/>
          </a:bodyPr>
          <a:lstStyle>
            <a:lvl1pPr indent="0" lvl="0" marL="0" marR="0" rtl="0" algn="l">
              <a:lnSpc>
                <a:spcPct val="93000"/>
              </a:lnSpc>
              <a:spcBef>
                <a:spcPts val="0"/>
              </a:spcBef>
              <a:spcAft>
                <a:spcPts val="0"/>
              </a:spcAft>
              <a:buSzPts val="1400"/>
              <a:buNone/>
              <a:defRPr b="1" i="0" sz="7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144" name="Google Shape;144;p26"/>
          <p:cNvSpPr txBox="1"/>
          <p:nvPr>
            <p:ph idx="1" type="body"/>
          </p:nvPr>
        </p:nvSpPr>
        <p:spPr>
          <a:xfrm>
            <a:off x="3574981" y="204788"/>
            <a:ext cx="5112000" cy="4389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SzPts val="1400"/>
              <a:buNone/>
              <a:defRPr b="0" i="0" sz="10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SzPts val="1400"/>
              <a:buNone/>
              <a:defRPr b="0" i="0" sz="9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SzPts val="1400"/>
              <a:buNone/>
              <a:defRPr b="0" i="0" sz="7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SzPts val="1400"/>
              <a:buNone/>
              <a:defRPr b="0" i="0" sz="7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SzPts val="1400"/>
              <a:buNone/>
              <a:defRPr b="0" i="0" sz="7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SzPts val="1400"/>
              <a:buNone/>
              <a:defRPr b="0" i="0" sz="7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SzPts val="1400"/>
              <a:buNone/>
              <a:defRPr b="0" i="0" sz="7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SzPts val="1400"/>
              <a:buNone/>
              <a:defRPr b="0" i="0" sz="700" u="none" cap="none" strike="noStrike">
                <a:solidFill>
                  <a:srgbClr val="000000"/>
                </a:solidFill>
                <a:latin typeface="Arial"/>
                <a:ea typeface="Arial"/>
                <a:cs typeface="Arial"/>
                <a:sym typeface="Arial"/>
              </a:defRPr>
            </a:lvl9pPr>
          </a:lstStyle>
          <a:p/>
        </p:txBody>
      </p:sp>
      <p:sp>
        <p:nvSpPr>
          <p:cNvPr id="145" name="Google Shape;145;p26"/>
          <p:cNvSpPr txBox="1"/>
          <p:nvPr>
            <p:ph idx="2" type="body"/>
          </p:nvPr>
        </p:nvSpPr>
        <p:spPr>
          <a:xfrm>
            <a:off x="457140" y="1076328"/>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Clr>
                <a:srgbClr val="000000"/>
              </a:buClr>
              <a:buSzPts val="1400"/>
              <a:buFont typeface="Times New Roman"/>
              <a:buNone/>
              <a:defRPr b="0" i="0" sz="5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Clr>
                <a:srgbClr val="000000"/>
              </a:buClr>
              <a:buSzPts val="1400"/>
              <a:buFont typeface="Times New Roman"/>
              <a:buNone/>
              <a:defRPr b="0" i="0" sz="4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Clr>
                <a:srgbClr val="000000"/>
              </a:buClr>
              <a:buSzPts val="1400"/>
              <a:buFont typeface="Times New Roman"/>
              <a:buNone/>
              <a:defRPr b="0" i="0" sz="4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Clr>
                <a:srgbClr val="000000"/>
              </a:buClr>
              <a:buSzPts val="1400"/>
              <a:buFont typeface="Times New Roman"/>
              <a:buNone/>
              <a:defRPr b="0" i="0" sz="3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Clr>
                <a:srgbClr val="000000"/>
              </a:buClr>
              <a:buSzPts val="1400"/>
              <a:buFont typeface="Times New Roman"/>
              <a:buNone/>
              <a:defRPr b="0" i="0" sz="3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Clr>
                <a:srgbClr val="000000"/>
              </a:buClr>
              <a:buSzPts val="1400"/>
              <a:buFont typeface="Times New Roman"/>
              <a:buNone/>
              <a:defRPr b="0" i="0" sz="3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Clr>
                <a:srgbClr val="000000"/>
              </a:buClr>
              <a:buSzPts val="1400"/>
              <a:buFont typeface="Times New Roman"/>
              <a:buNone/>
              <a:defRPr b="0" i="0" sz="3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Clr>
                <a:srgbClr val="000000"/>
              </a:buClr>
              <a:buSzPts val="1400"/>
              <a:buFont typeface="Times New Roman"/>
              <a:buNone/>
              <a:defRPr b="0" i="0" sz="3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Clr>
                <a:srgbClr val="000000"/>
              </a:buClr>
              <a:buSzPts val="1400"/>
              <a:buFont typeface="Times New Roman"/>
              <a:buNone/>
              <a:defRPr b="0" i="0" sz="300" u="none" cap="none" strike="noStrike">
                <a:solidFill>
                  <a:srgbClr val="000000"/>
                </a:solidFill>
                <a:latin typeface="Arial"/>
                <a:ea typeface="Arial"/>
                <a:cs typeface="Arial"/>
                <a:sym typeface="Arial"/>
              </a:defRPr>
            </a:lvl9pPr>
          </a:lstStyle>
          <a:p/>
        </p:txBody>
      </p:sp>
      <p:sp>
        <p:nvSpPr>
          <p:cNvPr id="146" name="Google Shape;146;p26"/>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7" name="Google Shape;147;p26"/>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8" name="Google Shape;148;p26"/>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sz="500">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sz="500">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sz="500">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sz="500">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sz="500">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sz="500">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sz="500">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sz="500">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sz="5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9" name="Shape 149"/>
        <p:cNvGrpSpPr/>
        <p:nvPr/>
      </p:nvGrpSpPr>
      <p:grpSpPr>
        <a:xfrm>
          <a:off x="0" y="0"/>
          <a:ext cx="0" cy="0"/>
          <a:chOff x="0" y="0"/>
          <a:chExt cx="0" cy="0"/>
        </a:xfrm>
      </p:grpSpPr>
      <p:sp>
        <p:nvSpPr>
          <p:cNvPr id="150" name="Google Shape;150;p27"/>
          <p:cNvSpPr txBox="1"/>
          <p:nvPr>
            <p:ph type="title"/>
          </p:nvPr>
        </p:nvSpPr>
        <p:spPr>
          <a:xfrm>
            <a:off x="1792254" y="3600455"/>
            <a:ext cx="5486400" cy="425100"/>
          </a:xfrm>
          <a:prstGeom prst="rect">
            <a:avLst/>
          </a:prstGeom>
          <a:noFill/>
          <a:ln>
            <a:noFill/>
          </a:ln>
        </p:spPr>
        <p:txBody>
          <a:bodyPr anchorCtr="0" anchor="b" bIns="91425" lIns="91425" spcFirstLastPara="1" rIns="91425" wrap="square" tIns="91425">
            <a:noAutofit/>
          </a:bodyPr>
          <a:lstStyle>
            <a:lvl1pPr indent="0" lvl="0" marL="0" marR="0" rtl="0" algn="l">
              <a:lnSpc>
                <a:spcPct val="93000"/>
              </a:lnSpc>
              <a:spcBef>
                <a:spcPts val="0"/>
              </a:spcBef>
              <a:spcAft>
                <a:spcPts val="0"/>
              </a:spcAft>
              <a:buSzPts val="1400"/>
              <a:buNone/>
              <a:defRPr b="1" i="0" sz="7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151" name="Google Shape;151;p27"/>
          <p:cNvSpPr/>
          <p:nvPr>
            <p:ph idx="2" type="pic"/>
          </p:nvPr>
        </p:nvSpPr>
        <p:spPr>
          <a:xfrm>
            <a:off x="1792254"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Times New Roman"/>
              <a:buNone/>
              <a:defRPr b="0" i="0" sz="1200" u="none" cap="none" strike="noStrike">
                <a:solidFill>
                  <a:srgbClr val="000000"/>
                </a:solidFill>
                <a:latin typeface="Arial"/>
                <a:ea typeface="Arial"/>
                <a:cs typeface="Arial"/>
                <a:sym typeface="Arial"/>
              </a:defRPr>
            </a:lvl1pPr>
            <a:lvl2pPr indent="-6118" lvl="1" marL="171218" marR="0" rtl="0" algn="l">
              <a:lnSpc>
                <a:spcPct val="93000"/>
              </a:lnSpc>
              <a:spcBef>
                <a:spcPts val="534"/>
              </a:spcBef>
              <a:spcAft>
                <a:spcPts val="0"/>
              </a:spcAft>
              <a:buClr>
                <a:srgbClr val="000000"/>
              </a:buClr>
              <a:buSzPts val="1400"/>
              <a:buFont typeface="Times New Roman"/>
              <a:buNone/>
              <a:defRPr b="0" i="0" sz="1000" u="none" cap="none" strike="noStrike">
                <a:solidFill>
                  <a:srgbClr val="000000"/>
                </a:solidFill>
                <a:latin typeface="Arial"/>
                <a:ea typeface="Arial"/>
                <a:cs typeface="Arial"/>
                <a:sym typeface="Arial"/>
              </a:defRPr>
            </a:lvl2pPr>
            <a:lvl3pPr indent="-12238" lvl="2" marL="342438" marR="0" rtl="0" algn="l">
              <a:lnSpc>
                <a:spcPct val="93000"/>
              </a:lnSpc>
              <a:spcBef>
                <a:spcPts val="427"/>
              </a:spcBef>
              <a:spcAft>
                <a:spcPts val="0"/>
              </a:spcAft>
              <a:buClr>
                <a:srgbClr val="000000"/>
              </a:buClr>
              <a:buSzPts val="1400"/>
              <a:buFont typeface="Times New Roman"/>
              <a:buNone/>
              <a:defRPr b="0" i="0" sz="900" u="none" cap="none" strike="noStrike">
                <a:solidFill>
                  <a:srgbClr val="000000"/>
                </a:solidFill>
                <a:latin typeface="Arial"/>
                <a:ea typeface="Arial"/>
                <a:cs typeface="Arial"/>
                <a:sym typeface="Arial"/>
              </a:defRPr>
            </a:lvl3pPr>
            <a:lvl4pPr indent="-5656" lvl="3" marL="513656" marR="0" rtl="0" algn="l">
              <a:lnSpc>
                <a:spcPct val="93000"/>
              </a:lnSpc>
              <a:spcBef>
                <a:spcPts val="319"/>
              </a:spcBef>
              <a:spcAft>
                <a:spcPts val="0"/>
              </a:spcAft>
              <a:buClr>
                <a:srgbClr val="000000"/>
              </a:buClr>
              <a:buSzPts val="1400"/>
              <a:buFont typeface="Times New Roman"/>
              <a:buNone/>
              <a:defRPr b="0" i="0" sz="700" u="none" cap="none" strike="noStrike">
                <a:solidFill>
                  <a:srgbClr val="000000"/>
                </a:solidFill>
                <a:latin typeface="Arial"/>
                <a:ea typeface="Arial"/>
                <a:cs typeface="Arial"/>
                <a:sym typeface="Arial"/>
              </a:defRPr>
            </a:lvl4pPr>
            <a:lvl5pPr indent="-11774" lvl="4" marL="684874" marR="0" rtl="0" algn="l">
              <a:lnSpc>
                <a:spcPct val="93000"/>
              </a:lnSpc>
              <a:spcBef>
                <a:spcPts val="216"/>
              </a:spcBef>
              <a:spcAft>
                <a:spcPts val="0"/>
              </a:spcAft>
              <a:buClr>
                <a:srgbClr val="000000"/>
              </a:buClr>
              <a:buSzPts val="1400"/>
              <a:buFont typeface="Times New Roman"/>
              <a:buNone/>
              <a:defRPr b="0" i="0" sz="700" u="none" cap="none" strike="noStrike">
                <a:solidFill>
                  <a:srgbClr val="000000"/>
                </a:solidFill>
                <a:latin typeface="Arial"/>
                <a:ea typeface="Arial"/>
                <a:cs typeface="Arial"/>
                <a:sym typeface="Arial"/>
              </a:defRPr>
            </a:lvl5pPr>
            <a:lvl6pPr indent="-5191" lvl="5" marL="856091" marR="0" rtl="0" algn="l">
              <a:lnSpc>
                <a:spcPct val="93000"/>
              </a:lnSpc>
              <a:spcBef>
                <a:spcPts val="108"/>
              </a:spcBef>
              <a:spcAft>
                <a:spcPts val="0"/>
              </a:spcAft>
              <a:buClr>
                <a:srgbClr val="000000"/>
              </a:buClr>
              <a:buSzPts val="1400"/>
              <a:buFont typeface="Times New Roman"/>
              <a:buNone/>
              <a:defRPr b="0" i="0" sz="700" u="none" cap="none" strike="noStrike">
                <a:solidFill>
                  <a:srgbClr val="000000"/>
                </a:solidFill>
                <a:latin typeface="Arial"/>
                <a:ea typeface="Arial"/>
                <a:cs typeface="Arial"/>
                <a:sym typeface="Arial"/>
              </a:defRPr>
            </a:lvl6pPr>
            <a:lvl7pPr indent="-11310" lvl="6" marL="1027310" marR="0" rtl="0" algn="l">
              <a:lnSpc>
                <a:spcPct val="93000"/>
              </a:lnSpc>
              <a:spcBef>
                <a:spcPts val="108"/>
              </a:spcBef>
              <a:spcAft>
                <a:spcPts val="0"/>
              </a:spcAft>
              <a:buClr>
                <a:srgbClr val="000000"/>
              </a:buClr>
              <a:buSzPts val="1400"/>
              <a:buFont typeface="Times New Roman"/>
              <a:buNone/>
              <a:defRPr b="0" i="0" sz="700" u="none" cap="none" strike="noStrike">
                <a:solidFill>
                  <a:srgbClr val="000000"/>
                </a:solidFill>
                <a:latin typeface="Arial"/>
                <a:ea typeface="Arial"/>
                <a:cs typeface="Arial"/>
                <a:sym typeface="Arial"/>
              </a:defRPr>
            </a:lvl7pPr>
            <a:lvl8pPr indent="-4729" lvl="7" marL="1198529" marR="0" rtl="0" algn="l">
              <a:lnSpc>
                <a:spcPct val="93000"/>
              </a:lnSpc>
              <a:spcBef>
                <a:spcPts val="108"/>
              </a:spcBef>
              <a:spcAft>
                <a:spcPts val="0"/>
              </a:spcAft>
              <a:buClr>
                <a:srgbClr val="000000"/>
              </a:buClr>
              <a:buSzPts val="1400"/>
              <a:buFont typeface="Times New Roman"/>
              <a:buNone/>
              <a:defRPr b="0" i="0" sz="700" u="none" cap="none" strike="noStrike">
                <a:solidFill>
                  <a:srgbClr val="000000"/>
                </a:solidFill>
                <a:latin typeface="Arial"/>
                <a:ea typeface="Arial"/>
                <a:cs typeface="Arial"/>
                <a:sym typeface="Arial"/>
              </a:defRPr>
            </a:lvl8pPr>
            <a:lvl9pPr indent="-10849" lvl="8" marL="1369749" marR="0" rtl="0" algn="l">
              <a:lnSpc>
                <a:spcPct val="93000"/>
              </a:lnSpc>
              <a:spcBef>
                <a:spcPts val="108"/>
              </a:spcBef>
              <a:spcAft>
                <a:spcPts val="108"/>
              </a:spcAft>
              <a:buClr>
                <a:srgbClr val="000000"/>
              </a:buClr>
              <a:buSzPts val="1400"/>
              <a:buFont typeface="Times New Roman"/>
              <a:buNone/>
              <a:defRPr b="0" i="0" sz="700" u="none" cap="none" strike="noStrike">
                <a:solidFill>
                  <a:srgbClr val="000000"/>
                </a:solidFill>
                <a:latin typeface="Arial"/>
                <a:ea typeface="Arial"/>
                <a:cs typeface="Arial"/>
                <a:sym typeface="Arial"/>
              </a:defRPr>
            </a:lvl9pPr>
          </a:lstStyle>
          <a:p/>
        </p:txBody>
      </p:sp>
      <p:sp>
        <p:nvSpPr>
          <p:cNvPr id="152" name="Google Shape;152;p27"/>
          <p:cNvSpPr txBox="1"/>
          <p:nvPr>
            <p:ph idx="1" type="body"/>
          </p:nvPr>
        </p:nvSpPr>
        <p:spPr>
          <a:xfrm>
            <a:off x="1792254" y="4025508"/>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Clr>
                <a:srgbClr val="000000"/>
              </a:buClr>
              <a:buSzPts val="1400"/>
              <a:buFont typeface="Times New Roman"/>
              <a:buNone/>
              <a:defRPr b="0" i="0" sz="5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Clr>
                <a:srgbClr val="000000"/>
              </a:buClr>
              <a:buSzPts val="1400"/>
              <a:buFont typeface="Times New Roman"/>
              <a:buNone/>
              <a:defRPr b="0" i="0" sz="4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Clr>
                <a:srgbClr val="000000"/>
              </a:buClr>
              <a:buSzPts val="1400"/>
              <a:buFont typeface="Times New Roman"/>
              <a:buNone/>
              <a:defRPr b="0" i="0" sz="4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Clr>
                <a:srgbClr val="000000"/>
              </a:buClr>
              <a:buSzPts val="1400"/>
              <a:buFont typeface="Times New Roman"/>
              <a:buNone/>
              <a:defRPr b="0" i="0" sz="3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Clr>
                <a:srgbClr val="000000"/>
              </a:buClr>
              <a:buSzPts val="1400"/>
              <a:buFont typeface="Times New Roman"/>
              <a:buNone/>
              <a:defRPr b="0" i="0" sz="3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Clr>
                <a:srgbClr val="000000"/>
              </a:buClr>
              <a:buSzPts val="1400"/>
              <a:buFont typeface="Times New Roman"/>
              <a:buNone/>
              <a:defRPr b="0" i="0" sz="3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Clr>
                <a:srgbClr val="000000"/>
              </a:buClr>
              <a:buSzPts val="1400"/>
              <a:buFont typeface="Times New Roman"/>
              <a:buNone/>
              <a:defRPr b="0" i="0" sz="3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Clr>
                <a:srgbClr val="000000"/>
              </a:buClr>
              <a:buSzPts val="1400"/>
              <a:buFont typeface="Times New Roman"/>
              <a:buNone/>
              <a:defRPr b="0" i="0" sz="3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Clr>
                <a:srgbClr val="000000"/>
              </a:buClr>
              <a:buSzPts val="1400"/>
              <a:buFont typeface="Times New Roman"/>
              <a:buNone/>
              <a:defRPr b="0" i="0" sz="300" u="none" cap="none" strike="noStrike">
                <a:solidFill>
                  <a:srgbClr val="000000"/>
                </a:solidFill>
                <a:latin typeface="Arial"/>
                <a:ea typeface="Arial"/>
                <a:cs typeface="Arial"/>
                <a:sym typeface="Arial"/>
              </a:defRPr>
            </a:lvl9pPr>
          </a:lstStyle>
          <a:p/>
        </p:txBody>
      </p:sp>
      <p:sp>
        <p:nvSpPr>
          <p:cNvPr id="153" name="Google Shape;153;p27"/>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4" name="Google Shape;154;p27"/>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5" name="Google Shape;155;p27"/>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sz="500">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sz="500">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sz="500">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sz="500">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sz="500">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sz="500">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sz="500">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sz="500">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sz="5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56" name="Shape 156"/>
        <p:cNvGrpSpPr/>
        <p:nvPr/>
      </p:nvGrpSpPr>
      <p:grpSpPr>
        <a:xfrm>
          <a:off x="0" y="0"/>
          <a:ext cx="0" cy="0"/>
          <a:chOff x="0" y="0"/>
          <a:chExt cx="0" cy="0"/>
        </a:xfrm>
      </p:grpSpPr>
      <p:sp>
        <p:nvSpPr>
          <p:cNvPr id="157" name="Google Shape;157;p28"/>
          <p:cNvSpPr txBox="1"/>
          <p:nvPr>
            <p:ph type="title"/>
          </p:nvPr>
        </p:nvSpPr>
        <p:spPr>
          <a:xfrm>
            <a:off x="457145" y="205388"/>
            <a:ext cx="8228400" cy="8577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158" name="Google Shape;158;p28"/>
          <p:cNvSpPr txBox="1"/>
          <p:nvPr>
            <p:ph idx="1" type="body"/>
          </p:nvPr>
        </p:nvSpPr>
        <p:spPr>
          <a:xfrm rot="5400000">
            <a:off x="3080174" y="-1419178"/>
            <a:ext cx="2982600" cy="8228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SzPts val="1400"/>
              <a:buNone/>
              <a:defRPr b="0" i="0" sz="16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SzPts val="1400"/>
              <a:buNone/>
              <a:defRPr b="0" i="0" sz="16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SzPts val="1400"/>
              <a:buNone/>
              <a:defRPr b="0" i="0" sz="16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SzPts val="1400"/>
              <a:buNone/>
              <a:defRPr b="0" i="0" sz="16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SzPts val="1400"/>
              <a:buNone/>
              <a:defRPr b="0" i="0" sz="16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SzPts val="1400"/>
              <a:buNone/>
              <a:defRPr b="0" i="0" sz="1600" u="none" cap="none" strike="noStrike">
                <a:solidFill>
                  <a:srgbClr val="000000"/>
                </a:solidFill>
                <a:latin typeface="Arial"/>
                <a:ea typeface="Arial"/>
                <a:cs typeface="Arial"/>
                <a:sym typeface="Arial"/>
              </a:defRPr>
            </a:lvl9pPr>
          </a:lstStyle>
          <a:p/>
        </p:txBody>
      </p:sp>
      <p:sp>
        <p:nvSpPr>
          <p:cNvPr id="159" name="Google Shape;159;p28"/>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0" name="Google Shape;160;p28"/>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1" name="Google Shape;161;p28"/>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sz="500">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sz="500">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sz="500">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sz="500">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sz="500">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sz="500">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sz="500">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sz="500">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sz="5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62" name="Shape 162"/>
        <p:cNvGrpSpPr/>
        <p:nvPr/>
      </p:nvGrpSpPr>
      <p:grpSpPr>
        <a:xfrm>
          <a:off x="0" y="0"/>
          <a:ext cx="0" cy="0"/>
          <a:chOff x="0" y="0"/>
          <a:chExt cx="0" cy="0"/>
        </a:xfrm>
      </p:grpSpPr>
      <p:sp>
        <p:nvSpPr>
          <p:cNvPr id="163" name="Google Shape;163;p29"/>
          <p:cNvSpPr txBox="1"/>
          <p:nvPr>
            <p:ph type="title"/>
          </p:nvPr>
        </p:nvSpPr>
        <p:spPr>
          <a:xfrm rot="5400000">
            <a:off x="5666619" y="1167338"/>
            <a:ext cx="3981000" cy="20571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164" name="Google Shape;164;p29"/>
          <p:cNvSpPr txBox="1"/>
          <p:nvPr>
            <p:ph idx="1" type="body"/>
          </p:nvPr>
        </p:nvSpPr>
        <p:spPr>
          <a:xfrm rot="5400000">
            <a:off x="1523744" y="-861262"/>
            <a:ext cx="3981000" cy="6114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SzPts val="1400"/>
              <a:buNone/>
              <a:defRPr b="0" i="0" sz="16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SzPts val="1400"/>
              <a:buNone/>
              <a:defRPr b="0" i="0" sz="16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SzPts val="1400"/>
              <a:buNone/>
              <a:defRPr b="0" i="0" sz="16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SzPts val="1400"/>
              <a:buNone/>
              <a:defRPr b="0" i="0" sz="16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SzPts val="1400"/>
              <a:buNone/>
              <a:defRPr b="0" i="0" sz="16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SzPts val="1400"/>
              <a:buNone/>
              <a:defRPr b="0" i="0" sz="1600" u="none" cap="none" strike="noStrike">
                <a:solidFill>
                  <a:srgbClr val="000000"/>
                </a:solidFill>
                <a:latin typeface="Arial"/>
                <a:ea typeface="Arial"/>
                <a:cs typeface="Arial"/>
                <a:sym typeface="Arial"/>
              </a:defRPr>
            </a:lvl9pPr>
          </a:lstStyle>
          <a:p/>
        </p:txBody>
      </p:sp>
      <p:sp>
        <p:nvSpPr>
          <p:cNvPr id="165" name="Google Shape;165;p29"/>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6" name="Google Shape;166;p29"/>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sz="500">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7" name="Google Shape;167;p29"/>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buNone/>
              <a:defRPr sz="500">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buNone/>
              <a:defRPr sz="500">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buNone/>
              <a:defRPr sz="500">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buNone/>
              <a:defRPr sz="500">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buNone/>
              <a:defRPr sz="500">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buNone/>
              <a:defRPr sz="500">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buNone/>
              <a:defRPr sz="500">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buNone/>
              <a:defRPr sz="500">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buNone/>
              <a:defRPr sz="5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and Content">
  <p:cSld name="7_Title and Content">
    <p:spTree>
      <p:nvGrpSpPr>
        <p:cNvPr id="168" name="Shape 168"/>
        <p:cNvGrpSpPr/>
        <p:nvPr/>
      </p:nvGrpSpPr>
      <p:grpSpPr>
        <a:xfrm>
          <a:off x="0" y="0"/>
          <a:ext cx="0" cy="0"/>
          <a:chOff x="0" y="0"/>
          <a:chExt cx="0" cy="0"/>
        </a:xfrm>
      </p:grpSpPr>
      <p:sp>
        <p:nvSpPr>
          <p:cNvPr id="169" name="Google Shape;169;p30"/>
          <p:cNvSpPr txBox="1"/>
          <p:nvPr>
            <p:ph type="title"/>
          </p:nvPr>
        </p:nvSpPr>
        <p:spPr>
          <a:xfrm>
            <a:off x="457145" y="205388"/>
            <a:ext cx="8228400" cy="8577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170" name="Google Shape;170;p30"/>
          <p:cNvSpPr txBox="1"/>
          <p:nvPr>
            <p:ph idx="1" type="body"/>
          </p:nvPr>
        </p:nvSpPr>
        <p:spPr>
          <a:xfrm>
            <a:off x="457145" y="1203722"/>
            <a:ext cx="8228400" cy="298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SzPts val="1400"/>
              <a:buNone/>
              <a:defRPr b="0" i="0" sz="1600" u="none" cap="none" strike="noStrike">
                <a:solidFill>
                  <a:srgbClr val="000000"/>
                </a:solidFill>
                <a:latin typeface="Calibri"/>
                <a:ea typeface="Calibri"/>
                <a:cs typeface="Calibri"/>
                <a:sym typeface="Calibri"/>
              </a:defRPr>
            </a:lvl1pPr>
            <a:lvl2pPr indent="-228600" lvl="1" marL="914400" marR="0" rtl="0" algn="l">
              <a:lnSpc>
                <a:spcPct val="93000"/>
              </a:lnSpc>
              <a:spcBef>
                <a:spcPts val="534"/>
              </a:spcBef>
              <a:spcAft>
                <a:spcPts val="0"/>
              </a:spcAft>
              <a:buSzPts val="1400"/>
              <a:buNone/>
              <a:defRPr b="0" i="0" sz="1600" u="none" cap="none" strike="noStrike">
                <a:solidFill>
                  <a:srgbClr val="000000"/>
                </a:solidFill>
                <a:latin typeface="Calibri"/>
                <a:ea typeface="Calibri"/>
                <a:cs typeface="Calibri"/>
                <a:sym typeface="Calibri"/>
              </a:defRPr>
            </a:lvl2pPr>
            <a:lvl3pPr indent="-228600" lvl="2" marL="1371600" marR="0" rtl="0" algn="l">
              <a:lnSpc>
                <a:spcPct val="93000"/>
              </a:lnSpc>
              <a:spcBef>
                <a:spcPts val="427"/>
              </a:spcBef>
              <a:spcAft>
                <a:spcPts val="0"/>
              </a:spcAft>
              <a:buSzPts val="1400"/>
              <a:buNone/>
              <a:defRPr b="0" i="0" sz="1600" u="none" cap="none" strike="noStrike">
                <a:solidFill>
                  <a:srgbClr val="000000"/>
                </a:solidFill>
                <a:latin typeface="Calibri"/>
                <a:ea typeface="Calibri"/>
                <a:cs typeface="Calibri"/>
                <a:sym typeface="Calibri"/>
              </a:defRPr>
            </a:lvl3pPr>
            <a:lvl4pPr indent="-228600" lvl="3" marL="1828800" marR="0" rtl="0" algn="l">
              <a:lnSpc>
                <a:spcPct val="93000"/>
              </a:lnSpc>
              <a:spcBef>
                <a:spcPts val="319"/>
              </a:spcBef>
              <a:spcAft>
                <a:spcPts val="0"/>
              </a:spcAft>
              <a:buSzPts val="1400"/>
              <a:buNone/>
              <a:defRPr b="0" i="0" sz="1600" u="none" cap="none" strike="noStrike">
                <a:solidFill>
                  <a:srgbClr val="000000"/>
                </a:solidFill>
                <a:latin typeface="Calibri"/>
                <a:ea typeface="Calibri"/>
                <a:cs typeface="Calibri"/>
                <a:sym typeface="Calibri"/>
              </a:defRPr>
            </a:lvl4pPr>
            <a:lvl5pPr indent="-228600" lvl="4" marL="2286000" marR="0" rtl="0" algn="l">
              <a:lnSpc>
                <a:spcPct val="93000"/>
              </a:lnSpc>
              <a:spcBef>
                <a:spcPts val="216"/>
              </a:spcBef>
              <a:spcAft>
                <a:spcPts val="0"/>
              </a:spcAft>
              <a:buSzPts val="1400"/>
              <a:buNone/>
              <a:defRPr b="0" i="0" sz="1600" u="none" cap="none" strike="noStrike">
                <a:solidFill>
                  <a:srgbClr val="000000"/>
                </a:solidFill>
                <a:latin typeface="Calibri"/>
                <a:ea typeface="Calibri"/>
                <a:cs typeface="Calibri"/>
                <a:sym typeface="Calibri"/>
              </a:defRPr>
            </a:lvl5pPr>
            <a:lvl6pPr indent="-228600" lvl="5" marL="27432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SzPts val="1400"/>
              <a:buNone/>
              <a:defRPr b="0" i="0" sz="1600" u="none" cap="none" strike="noStrike">
                <a:solidFill>
                  <a:srgbClr val="000000"/>
                </a:solidFill>
                <a:latin typeface="Arial"/>
                <a:ea typeface="Arial"/>
                <a:cs typeface="Arial"/>
                <a:sym typeface="Arial"/>
              </a:defRPr>
            </a:lvl9pPr>
          </a:lstStyle>
          <a:p/>
        </p:txBody>
      </p:sp>
      <p:sp>
        <p:nvSpPr>
          <p:cNvPr id="171" name="Google Shape;171;p30"/>
          <p:cNvSpPr txBox="1"/>
          <p:nvPr>
            <p:ph idx="2" type="body"/>
          </p:nvPr>
        </p:nvSpPr>
        <p:spPr>
          <a:xfrm>
            <a:off x="609600" y="457200"/>
            <a:ext cx="8097000" cy="342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Clr>
                <a:srgbClr val="000000"/>
              </a:buClr>
              <a:buSzPts val="1400"/>
              <a:buFont typeface="Times New Roman"/>
              <a:buNone/>
              <a:defRPr b="0" i="0" sz="1600" u="none" cap="none" strike="noStrike">
                <a:solidFill>
                  <a:srgbClr val="000000"/>
                </a:solidFill>
                <a:latin typeface="Calibri"/>
                <a:ea typeface="Calibri"/>
                <a:cs typeface="Calibri"/>
                <a:sym typeface="Calibri"/>
              </a:defRPr>
            </a:lvl1pPr>
            <a:lvl2pPr indent="-228600" lvl="1" marL="914400" marR="0" rtl="0" algn="l">
              <a:lnSpc>
                <a:spcPct val="93000"/>
              </a:lnSpc>
              <a:spcBef>
                <a:spcPts val="534"/>
              </a:spcBef>
              <a:spcAft>
                <a:spcPts val="0"/>
              </a:spcAft>
              <a:buSzPts val="1400"/>
              <a:buNone/>
              <a:defRPr b="0" i="0" sz="16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SzPts val="1400"/>
              <a:buNone/>
              <a:defRPr b="0" i="0" sz="16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SzPts val="1400"/>
              <a:buNone/>
              <a:defRPr b="0" i="0" sz="16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SzPts val="1400"/>
              <a:buNone/>
              <a:defRPr b="0" i="0" sz="16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SzPts val="1400"/>
              <a:buNone/>
              <a:defRPr b="0" i="0" sz="1600" u="none" cap="none" strike="noStrike">
                <a:solidFill>
                  <a:srgbClr val="000000"/>
                </a:solidFill>
                <a:latin typeface="Arial"/>
                <a:ea typeface="Arial"/>
                <a:cs typeface="Arial"/>
                <a:sym typeface="Arial"/>
              </a:defRPr>
            </a:lvl9pPr>
          </a:lstStyle>
          <a:p/>
        </p:txBody>
      </p:sp>
      <p:sp>
        <p:nvSpPr>
          <p:cNvPr id="172" name="Google Shape;172;p30"/>
          <p:cNvSpPr txBox="1"/>
          <p:nvPr>
            <p:ph idx="12" type="sldNum"/>
          </p:nvPr>
        </p:nvSpPr>
        <p:spPr>
          <a:xfrm>
            <a:off x="8077200" y="4857754"/>
            <a:ext cx="457200" cy="2739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spcAft>
                <a:spcPts val="0"/>
              </a:spcAft>
              <a:buNone/>
              <a:defRPr sz="500">
                <a:solidFill>
                  <a:srgbClr val="898989"/>
                </a:solidFill>
                <a:latin typeface="Times New Roman"/>
                <a:ea typeface="Times New Roman"/>
                <a:cs typeface="Times New Roman"/>
                <a:sym typeface="Times New Roman"/>
              </a:defRPr>
            </a:lvl1pPr>
            <a:lvl2pPr indent="0" lvl="1" marL="0" marR="0" rtl="0" algn="r">
              <a:lnSpc>
                <a:spcPct val="95000"/>
              </a:lnSpc>
              <a:spcBef>
                <a:spcPts val="0"/>
              </a:spcBef>
              <a:spcAft>
                <a:spcPts val="0"/>
              </a:spcAft>
              <a:buNone/>
              <a:defRPr sz="500">
                <a:solidFill>
                  <a:srgbClr val="898989"/>
                </a:solidFill>
                <a:latin typeface="Times New Roman"/>
                <a:ea typeface="Times New Roman"/>
                <a:cs typeface="Times New Roman"/>
                <a:sym typeface="Times New Roman"/>
              </a:defRPr>
            </a:lvl2pPr>
            <a:lvl3pPr indent="0" lvl="2" marL="0" marR="0" rtl="0" algn="r">
              <a:lnSpc>
                <a:spcPct val="95000"/>
              </a:lnSpc>
              <a:spcBef>
                <a:spcPts val="0"/>
              </a:spcBef>
              <a:spcAft>
                <a:spcPts val="0"/>
              </a:spcAft>
              <a:buNone/>
              <a:defRPr sz="500">
                <a:solidFill>
                  <a:srgbClr val="898989"/>
                </a:solidFill>
                <a:latin typeface="Times New Roman"/>
                <a:ea typeface="Times New Roman"/>
                <a:cs typeface="Times New Roman"/>
                <a:sym typeface="Times New Roman"/>
              </a:defRPr>
            </a:lvl3pPr>
            <a:lvl4pPr indent="0" lvl="3" marL="0" marR="0" rtl="0" algn="r">
              <a:lnSpc>
                <a:spcPct val="95000"/>
              </a:lnSpc>
              <a:spcBef>
                <a:spcPts val="0"/>
              </a:spcBef>
              <a:spcAft>
                <a:spcPts val="0"/>
              </a:spcAft>
              <a:buNone/>
              <a:defRPr sz="500">
                <a:solidFill>
                  <a:srgbClr val="898989"/>
                </a:solidFill>
                <a:latin typeface="Times New Roman"/>
                <a:ea typeface="Times New Roman"/>
                <a:cs typeface="Times New Roman"/>
                <a:sym typeface="Times New Roman"/>
              </a:defRPr>
            </a:lvl4pPr>
            <a:lvl5pPr indent="0" lvl="4" marL="0" marR="0" rtl="0" algn="r">
              <a:lnSpc>
                <a:spcPct val="95000"/>
              </a:lnSpc>
              <a:spcBef>
                <a:spcPts val="0"/>
              </a:spcBef>
              <a:spcAft>
                <a:spcPts val="0"/>
              </a:spcAft>
              <a:buNone/>
              <a:defRPr sz="500">
                <a:solidFill>
                  <a:srgbClr val="898989"/>
                </a:solidFill>
                <a:latin typeface="Times New Roman"/>
                <a:ea typeface="Times New Roman"/>
                <a:cs typeface="Times New Roman"/>
                <a:sym typeface="Times New Roman"/>
              </a:defRPr>
            </a:lvl5pPr>
            <a:lvl6pPr indent="0" lvl="5" marL="0" marR="0" rtl="0" algn="r">
              <a:lnSpc>
                <a:spcPct val="95000"/>
              </a:lnSpc>
              <a:spcBef>
                <a:spcPts val="0"/>
              </a:spcBef>
              <a:spcAft>
                <a:spcPts val="0"/>
              </a:spcAft>
              <a:buNone/>
              <a:defRPr sz="500">
                <a:solidFill>
                  <a:srgbClr val="898989"/>
                </a:solidFill>
                <a:latin typeface="Times New Roman"/>
                <a:ea typeface="Times New Roman"/>
                <a:cs typeface="Times New Roman"/>
                <a:sym typeface="Times New Roman"/>
              </a:defRPr>
            </a:lvl6pPr>
            <a:lvl7pPr indent="0" lvl="6" marL="0" marR="0" rtl="0" algn="r">
              <a:lnSpc>
                <a:spcPct val="95000"/>
              </a:lnSpc>
              <a:spcBef>
                <a:spcPts val="0"/>
              </a:spcBef>
              <a:spcAft>
                <a:spcPts val="0"/>
              </a:spcAft>
              <a:buNone/>
              <a:defRPr sz="500">
                <a:solidFill>
                  <a:srgbClr val="898989"/>
                </a:solidFill>
                <a:latin typeface="Times New Roman"/>
                <a:ea typeface="Times New Roman"/>
                <a:cs typeface="Times New Roman"/>
                <a:sym typeface="Times New Roman"/>
              </a:defRPr>
            </a:lvl7pPr>
            <a:lvl8pPr indent="0" lvl="7" marL="0" marR="0" rtl="0" algn="r">
              <a:lnSpc>
                <a:spcPct val="95000"/>
              </a:lnSpc>
              <a:spcBef>
                <a:spcPts val="0"/>
              </a:spcBef>
              <a:spcAft>
                <a:spcPts val="0"/>
              </a:spcAft>
              <a:buNone/>
              <a:defRPr sz="500">
                <a:solidFill>
                  <a:srgbClr val="898989"/>
                </a:solidFill>
                <a:latin typeface="Times New Roman"/>
                <a:ea typeface="Times New Roman"/>
                <a:cs typeface="Times New Roman"/>
                <a:sym typeface="Times New Roman"/>
              </a:defRPr>
            </a:lvl8pPr>
            <a:lvl9pPr indent="0" lvl="8" marL="0" marR="0" rtl="0" algn="r">
              <a:lnSpc>
                <a:spcPct val="95000"/>
              </a:lnSpc>
              <a:spcBef>
                <a:spcPts val="0"/>
              </a:spcBef>
              <a:spcAft>
                <a:spcPts val="0"/>
              </a:spcAft>
              <a:buNone/>
              <a:defRPr sz="500">
                <a:solidFill>
                  <a:srgbClr val="898989"/>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178" name="Shape 178"/>
        <p:cNvGrpSpPr/>
        <p:nvPr/>
      </p:nvGrpSpPr>
      <p:grpSpPr>
        <a:xfrm>
          <a:off x="0" y="0"/>
          <a:ext cx="0" cy="0"/>
          <a:chOff x="0" y="0"/>
          <a:chExt cx="0" cy="0"/>
        </a:xfrm>
      </p:grpSpPr>
      <p:sp>
        <p:nvSpPr>
          <p:cNvPr id="179" name="Google Shape;179;p3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2"/>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81" name="Google Shape;181;p32"/>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82" name="Google Shape;182;p32"/>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83" name="Google Shape;183;p32"/>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84" name="Google Shape;184;p32"/>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85" name="Google Shape;185;p32"/>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86" name="Google Shape;186;p32"/>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87" name="Google Shape;187;p32"/>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88" name="Google Shape;188;p32"/>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89" name="Google Shape;189;p32"/>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90" name="Google Shape;190;p32"/>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91" name="Google Shape;191;p32"/>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92" name="Google Shape;192;p32"/>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93" name="Google Shape;193;p32"/>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94" name="Google Shape;194;p32"/>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95" name="Google Shape;195;p32"/>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96" name="Google Shape;196;p3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97" name="Google Shape;197;p32"/>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198" name="Shape 198"/>
        <p:cNvGrpSpPr/>
        <p:nvPr/>
      </p:nvGrpSpPr>
      <p:grpSpPr>
        <a:xfrm>
          <a:off x="0" y="0"/>
          <a:ext cx="0" cy="0"/>
          <a:chOff x="0" y="0"/>
          <a:chExt cx="0" cy="0"/>
        </a:xfrm>
      </p:grpSpPr>
      <p:sp>
        <p:nvSpPr>
          <p:cNvPr id="199" name="Google Shape;199;p33"/>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 name="Google Shape;200;p3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201" name="Shape 201"/>
        <p:cNvGrpSpPr/>
        <p:nvPr/>
      </p:nvGrpSpPr>
      <p:grpSpPr>
        <a:xfrm>
          <a:off x="0" y="0"/>
          <a:ext cx="0" cy="0"/>
          <a:chOff x="0" y="0"/>
          <a:chExt cx="0" cy="0"/>
        </a:xfrm>
      </p:grpSpPr>
      <p:sp>
        <p:nvSpPr>
          <p:cNvPr id="202" name="Google Shape;202;p3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34"/>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204" name="Google Shape;204;p3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05" name="Google Shape;205;p34"/>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Google Shape;21;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206" name="Shape 206"/>
        <p:cNvGrpSpPr/>
        <p:nvPr/>
      </p:nvGrpSpPr>
      <p:grpSpPr>
        <a:xfrm>
          <a:off x="0" y="0"/>
          <a:ext cx="0" cy="0"/>
          <a:chOff x="0" y="0"/>
          <a:chExt cx="0" cy="0"/>
        </a:xfrm>
      </p:grpSpPr>
      <p:sp>
        <p:nvSpPr>
          <p:cNvPr id="207" name="Google Shape;207;p3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5"/>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09" name="Google Shape;209;p3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10" name="Google Shape;210;p3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211" name="Shape 211"/>
        <p:cNvGrpSpPr/>
        <p:nvPr/>
      </p:nvGrpSpPr>
      <p:grpSpPr>
        <a:xfrm>
          <a:off x="0" y="0"/>
          <a:ext cx="0" cy="0"/>
          <a:chOff x="0" y="0"/>
          <a:chExt cx="0" cy="0"/>
        </a:xfrm>
      </p:grpSpPr>
      <p:sp>
        <p:nvSpPr>
          <p:cNvPr id="212" name="Google Shape;212;p3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36"/>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14" name="Google Shape;214;p3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15" name="Google Shape;215;p3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216" name="Shape 216"/>
        <p:cNvGrpSpPr/>
        <p:nvPr/>
      </p:nvGrpSpPr>
      <p:grpSpPr>
        <a:xfrm>
          <a:off x="0" y="0"/>
          <a:ext cx="0" cy="0"/>
          <a:chOff x="0" y="0"/>
          <a:chExt cx="0" cy="0"/>
        </a:xfrm>
      </p:grpSpPr>
      <p:sp>
        <p:nvSpPr>
          <p:cNvPr id="217" name="Google Shape;217;p3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37"/>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19" name="Google Shape;219;p37"/>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20" name="Google Shape;220;p37"/>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21" name="Google Shape;221;p37"/>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22" name="Google Shape;222;p3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23" name="Google Shape;223;p37"/>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224" name="Shape 224"/>
        <p:cNvGrpSpPr/>
        <p:nvPr/>
      </p:nvGrpSpPr>
      <p:grpSpPr>
        <a:xfrm>
          <a:off x="0" y="0"/>
          <a:ext cx="0" cy="0"/>
          <a:chOff x="0" y="0"/>
          <a:chExt cx="0" cy="0"/>
        </a:xfrm>
      </p:grpSpPr>
      <p:sp>
        <p:nvSpPr>
          <p:cNvPr id="225" name="Google Shape;225;p3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38"/>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27" name="Google Shape;227;p38"/>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28" name="Google Shape;228;p38"/>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29" name="Google Shape;229;p38"/>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30" name="Google Shape;230;p3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31" name="Google Shape;231;p38"/>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232" name="Shape 232"/>
        <p:cNvGrpSpPr/>
        <p:nvPr/>
      </p:nvGrpSpPr>
      <p:grpSpPr>
        <a:xfrm>
          <a:off x="0" y="0"/>
          <a:ext cx="0" cy="0"/>
          <a:chOff x="0" y="0"/>
          <a:chExt cx="0" cy="0"/>
        </a:xfrm>
      </p:grpSpPr>
      <p:sp>
        <p:nvSpPr>
          <p:cNvPr id="233" name="Google Shape;233;p3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9"/>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35" name="Google Shape;235;p39"/>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36" name="Google Shape;236;p39"/>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37" name="Google Shape;237;p39"/>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38" name="Google Shape;238;p39"/>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39" name="Google Shape;239;p39"/>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40" name="Google Shape;240;p3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41" name="Google Shape;241;p39"/>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242" name="Shape 242"/>
        <p:cNvGrpSpPr/>
        <p:nvPr/>
      </p:nvGrpSpPr>
      <p:grpSpPr>
        <a:xfrm>
          <a:off x="0" y="0"/>
          <a:ext cx="0" cy="0"/>
          <a:chOff x="0" y="0"/>
          <a:chExt cx="0" cy="0"/>
        </a:xfrm>
      </p:grpSpPr>
      <p:sp>
        <p:nvSpPr>
          <p:cNvPr id="243" name="Google Shape;243;p4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4" name="Google Shape;244;p40"/>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45" name="Google Shape;245;p40"/>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46" name="Google Shape;246;p40"/>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47" name="Google Shape;247;p40"/>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48" name="Google Shape;248;p40"/>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49" name="Google Shape;249;p40"/>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50" name="Google Shape;250;p4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51" name="Google Shape;251;p40"/>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252" name="Shape 252"/>
        <p:cNvGrpSpPr/>
        <p:nvPr/>
      </p:nvGrpSpPr>
      <p:grpSpPr>
        <a:xfrm>
          <a:off x="0" y="0"/>
          <a:ext cx="0" cy="0"/>
          <a:chOff x="0" y="0"/>
          <a:chExt cx="0" cy="0"/>
        </a:xfrm>
      </p:grpSpPr>
      <p:sp>
        <p:nvSpPr>
          <p:cNvPr id="253" name="Google Shape;253;p4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41"/>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255" name="Google Shape;255;p4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56" name="Google Shape;256;p4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257" name="Shape 257"/>
        <p:cNvGrpSpPr/>
        <p:nvPr/>
      </p:nvGrpSpPr>
      <p:grpSpPr>
        <a:xfrm>
          <a:off x="0" y="0"/>
          <a:ext cx="0" cy="0"/>
          <a:chOff x="0" y="0"/>
          <a:chExt cx="0" cy="0"/>
        </a:xfrm>
      </p:grpSpPr>
      <p:sp>
        <p:nvSpPr>
          <p:cNvPr id="258" name="Google Shape;258;p4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42"/>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260" name="Google Shape;260;p4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61" name="Google Shape;261;p4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4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4" name="Google Shape;264;p43"/>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265" name="Google Shape;265;p4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66" name="Google Shape;266;p4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p4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9" name="Google Shape;269;p44"/>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270" name="Google Shape;270;p4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71" name="Google Shape;271;p4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p4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4" name="Google Shape;274;p45"/>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75" name="Google Shape;275;p4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76" name="Google Shape;276;p4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4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6"/>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80" name="Google Shape;280;p4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81" name="Google Shape;281;p4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282" name="Shape 282"/>
        <p:cNvGrpSpPr/>
        <p:nvPr/>
      </p:nvGrpSpPr>
      <p:grpSpPr>
        <a:xfrm>
          <a:off x="0" y="0"/>
          <a:ext cx="0" cy="0"/>
          <a:chOff x="0" y="0"/>
          <a:chExt cx="0" cy="0"/>
        </a:xfrm>
      </p:grpSpPr>
      <p:sp>
        <p:nvSpPr>
          <p:cNvPr id="283" name="Google Shape;283;p4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47"/>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5" name="Google Shape;285;p47"/>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86" name="Google Shape;286;p47"/>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287" name="Google Shape;287;p4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88" name="Google Shape;288;p47"/>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294" name="Shape 294"/>
        <p:cNvGrpSpPr/>
        <p:nvPr/>
      </p:nvGrpSpPr>
      <p:grpSpPr>
        <a:xfrm>
          <a:off x="0" y="0"/>
          <a:ext cx="0" cy="0"/>
          <a:chOff x="0" y="0"/>
          <a:chExt cx="0" cy="0"/>
        </a:xfrm>
      </p:grpSpPr>
      <p:sp>
        <p:nvSpPr>
          <p:cNvPr id="295" name="Google Shape;295;p49"/>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96" name="Google Shape;296;p49"/>
          <p:cNvSpPr txBox="1"/>
          <p:nvPr>
            <p:ph idx="1"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297" name="Google Shape;297;p4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298" name="Google Shape;298;p49"/>
          <p:cNvSpPr txBox="1"/>
          <p:nvPr>
            <p:ph idx="2" type="subTitle"/>
          </p:nvPr>
        </p:nvSpPr>
        <p:spPr>
          <a:xfrm>
            <a:off x="826650" y="929775"/>
            <a:ext cx="7490700" cy="656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99" name="Shape 299"/>
        <p:cNvGrpSpPr/>
        <p:nvPr/>
      </p:nvGrpSpPr>
      <p:grpSpPr>
        <a:xfrm>
          <a:off x="0" y="0"/>
          <a:ext cx="0" cy="0"/>
          <a:chOff x="0" y="0"/>
          <a:chExt cx="0" cy="0"/>
        </a:xfrm>
      </p:grpSpPr>
      <p:sp>
        <p:nvSpPr>
          <p:cNvPr id="300" name="Google Shape;300;p50"/>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01" name="Google Shape;301;p50"/>
          <p:cNvSpPr txBox="1"/>
          <p:nvPr>
            <p:ph type="title"/>
          </p:nvPr>
        </p:nvSpPr>
        <p:spPr>
          <a:xfrm>
            <a:off x="826650" y="78950"/>
            <a:ext cx="7490700" cy="656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02" name="Google Shape;302;p50"/>
          <p:cNvSpPr txBox="1"/>
          <p:nvPr>
            <p:ph idx="1" type="subTitle"/>
          </p:nvPr>
        </p:nvSpPr>
        <p:spPr>
          <a:xfrm>
            <a:off x="826650" y="527850"/>
            <a:ext cx="7490700" cy="6567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8890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8890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8890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8890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8890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8890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8890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8890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type="titleOnly">
  <p:cSld name="TITLE_ONLY">
    <p:spTree>
      <p:nvGrpSpPr>
        <p:cNvPr id="303" name="Shape 303"/>
        <p:cNvGrpSpPr/>
        <p:nvPr/>
      </p:nvGrpSpPr>
      <p:grpSpPr>
        <a:xfrm>
          <a:off x="0" y="0"/>
          <a:ext cx="0" cy="0"/>
          <a:chOff x="0" y="0"/>
          <a:chExt cx="0" cy="0"/>
        </a:xfrm>
      </p:grpSpPr>
      <p:sp>
        <p:nvSpPr>
          <p:cNvPr id="304" name="Google Shape;304;p5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000"/>
              <a:buFont typeface="Proxima Nova"/>
              <a:buNone/>
              <a:defRPr b="1" i="0" sz="2000" u="none" cap="none" strike="noStrike">
                <a:solidFill>
                  <a:schemeClr val="dk1"/>
                </a:solidFill>
                <a:latin typeface="Overpass"/>
                <a:ea typeface="Overpass"/>
                <a:cs typeface="Overpass"/>
                <a:sym typeface="Overpass"/>
              </a:defRPr>
            </a:lvl1pPr>
            <a:lvl2pPr indent="0"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305" name="Google Shape;305;p51"/>
          <p:cNvSpPr txBox="1"/>
          <p:nvPr>
            <p:ph idx="10" type="dt"/>
          </p:nvPr>
        </p:nvSpPr>
        <p:spPr>
          <a:xfrm>
            <a:off x="457156" y="4685721"/>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6" name="Google Shape;306;p51"/>
          <p:cNvSpPr txBox="1"/>
          <p:nvPr>
            <p:ph idx="11" type="ftr"/>
          </p:nvPr>
        </p:nvSpPr>
        <p:spPr>
          <a:xfrm>
            <a:off x="3127365" y="4685721"/>
            <a:ext cx="2897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51"/>
          <p:cNvSpPr txBox="1"/>
          <p:nvPr>
            <p:ph idx="12" type="sldNum"/>
          </p:nvPr>
        </p:nvSpPr>
        <p:spPr>
          <a:xfrm>
            <a:off x="1177576" y="4733942"/>
            <a:ext cx="360600" cy="393600"/>
          </a:xfrm>
          <a:prstGeom prst="rect">
            <a:avLst/>
          </a:prstGeom>
          <a:noFill/>
          <a:ln>
            <a:noFill/>
          </a:ln>
        </p:spPr>
        <p:txBody>
          <a:bodyPr anchorCtr="0" anchor="ctr" bIns="91350" lIns="91350" spcFirstLastPara="1" rIns="91350" wrap="square" tIns="91350">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08" name="Google Shape;308;p51"/>
          <p:cNvSpPr txBox="1"/>
          <p:nvPr/>
        </p:nvSpPr>
        <p:spPr>
          <a:xfrm>
            <a:off x="3840625" y="4798000"/>
            <a:ext cx="1471200" cy="26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RED HAT CONFIDENTIAL</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spTree>
      <p:nvGrpSpPr>
        <p:cNvPr id="309" name="Shape 309"/>
        <p:cNvGrpSpPr/>
        <p:nvPr/>
      </p:nvGrpSpPr>
      <p:grpSpPr>
        <a:xfrm>
          <a:off x="0" y="0"/>
          <a:ext cx="0" cy="0"/>
          <a:chOff x="0" y="0"/>
          <a:chExt cx="0" cy="0"/>
        </a:xfrm>
      </p:grpSpPr>
      <p:sp>
        <p:nvSpPr>
          <p:cNvPr id="310" name="Google Shape;310;p52"/>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11" name="Google Shape;311;p52"/>
          <p:cNvSpPr txBox="1"/>
          <p:nvPr>
            <p:ph idx="1" type="body"/>
          </p:nvPr>
        </p:nvSpPr>
        <p:spPr>
          <a:xfrm>
            <a:off x="4732350" y="1625925"/>
            <a:ext cx="3585000" cy="264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1pPr>
            <a:lvl2pPr indent="-317500" lvl="1" marL="9144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2pPr>
            <a:lvl3pPr indent="-317500" lvl="2" marL="13716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3pPr>
            <a:lvl4pPr indent="-317500" lvl="3" marL="18288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4pPr>
            <a:lvl5pPr indent="-317500" lvl="4" marL="22860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5pPr>
            <a:lvl6pPr indent="-317500" lvl="5" marL="27432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6pPr>
            <a:lvl7pPr indent="-317500" lvl="6" marL="32004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7pPr>
            <a:lvl8pPr indent="-317500" lvl="7" marL="36576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8pPr>
            <a:lvl9pPr indent="-317500" lvl="8" marL="41148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9pPr>
          </a:lstStyle>
          <a:p/>
        </p:txBody>
      </p:sp>
      <p:sp>
        <p:nvSpPr>
          <p:cNvPr id="312" name="Google Shape;312;p5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13" name="Google Shape;313;p52"/>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314" name="Shape 314"/>
        <p:cNvGrpSpPr/>
        <p:nvPr/>
      </p:nvGrpSpPr>
      <p:grpSpPr>
        <a:xfrm>
          <a:off x="0" y="0"/>
          <a:ext cx="0" cy="0"/>
          <a:chOff x="0" y="0"/>
          <a:chExt cx="0" cy="0"/>
        </a:xfrm>
      </p:grpSpPr>
      <p:sp>
        <p:nvSpPr>
          <p:cNvPr id="315" name="Google Shape;315;p53"/>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350"/>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350"/>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350"/>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350"/>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350"/>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350"/>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350"/>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350"/>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
        <p:nvSpPr>
          <p:cNvPr id="316" name="Google Shape;316;p53"/>
          <p:cNvSpPr txBox="1"/>
          <p:nvPr>
            <p:ph idx="1" type="subTitle"/>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9pPr>
          </a:lstStyle>
          <a:p/>
        </p:txBody>
      </p:sp>
      <p:sp>
        <p:nvSpPr>
          <p:cNvPr id="317" name="Google Shape;317;p53"/>
          <p:cNvSpPr txBox="1"/>
          <p:nvPr>
            <p:ph idx="2" type="subTitle"/>
          </p:nvPr>
        </p:nvSpPr>
        <p:spPr>
          <a:xfrm>
            <a:off x="826650" y="199912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9pPr>
          </a:lstStyle>
          <a:p/>
        </p:txBody>
      </p:sp>
      <p:sp>
        <p:nvSpPr>
          <p:cNvPr id="318" name="Google Shape;318;p53"/>
          <p:cNvSpPr txBox="1"/>
          <p:nvPr>
            <p:ph idx="3" type="subTitle"/>
          </p:nvPr>
        </p:nvSpPr>
        <p:spPr>
          <a:xfrm>
            <a:off x="4630950" y="1708181"/>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9pPr>
          </a:lstStyle>
          <a:p/>
        </p:txBody>
      </p:sp>
      <p:sp>
        <p:nvSpPr>
          <p:cNvPr id="319" name="Google Shape;319;p53"/>
          <p:cNvSpPr txBox="1"/>
          <p:nvPr>
            <p:ph idx="4" type="subTitle"/>
          </p:nvPr>
        </p:nvSpPr>
        <p:spPr>
          <a:xfrm>
            <a:off x="4630950" y="199912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9pPr>
          </a:lstStyle>
          <a:p/>
        </p:txBody>
      </p:sp>
      <p:sp>
        <p:nvSpPr>
          <p:cNvPr id="320" name="Google Shape;320;p53"/>
          <p:cNvSpPr txBox="1"/>
          <p:nvPr>
            <p:ph idx="5" type="subTitle"/>
          </p:nvPr>
        </p:nvSpPr>
        <p:spPr>
          <a:xfrm>
            <a:off x="826650" y="2325375"/>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9pPr>
          </a:lstStyle>
          <a:p/>
        </p:txBody>
      </p:sp>
      <p:sp>
        <p:nvSpPr>
          <p:cNvPr id="321" name="Google Shape;321;p53"/>
          <p:cNvSpPr txBox="1"/>
          <p:nvPr>
            <p:ph idx="6" type="subTitle"/>
          </p:nvPr>
        </p:nvSpPr>
        <p:spPr>
          <a:xfrm>
            <a:off x="826650" y="2616318"/>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9pPr>
          </a:lstStyle>
          <a:p/>
        </p:txBody>
      </p:sp>
      <p:sp>
        <p:nvSpPr>
          <p:cNvPr id="322" name="Google Shape;322;p53"/>
          <p:cNvSpPr txBox="1"/>
          <p:nvPr>
            <p:ph idx="7" type="subTitle"/>
          </p:nvPr>
        </p:nvSpPr>
        <p:spPr>
          <a:xfrm>
            <a:off x="4630950" y="2325375"/>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
        <p:nvSpPr>
          <p:cNvPr id="323" name="Google Shape;323;p53"/>
          <p:cNvSpPr txBox="1"/>
          <p:nvPr>
            <p:ph idx="8" type="subTitle"/>
          </p:nvPr>
        </p:nvSpPr>
        <p:spPr>
          <a:xfrm>
            <a:off x="4630950" y="2616318"/>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9pPr>
          </a:lstStyle>
          <a:p/>
        </p:txBody>
      </p:sp>
      <p:sp>
        <p:nvSpPr>
          <p:cNvPr id="324" name="Google Shape;324;p53"/>
          <p:cNvSpPr txBox="1"/>
          <p:nvPr>
            <p:ph idx="9" type="subTitle"/>
          </p:nvPr>
        </p:nvSpPr>
        <p:spPr>
          <a:xfrm>
            <a:off x="826650" y="2942568"/>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9pPr>
          </a:lstStyle>
          <a:p/>
        </p:txBody>
      </p:sp>
      <p:sp>
        <p:nvSpPr>
          <p:cNvPr id="325" name="Google Shape;325;p53"/>
          <p:cNvSpPr txBox="1"/>
          <p:nvPr>
            <p:ph idx="13" type="subTitle"/>
          </p:nvPr>
        </p:nvSpPr>
        <p:spPr>
          <a:xfrm>
            <a:off x="826650" y="3233512"/>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9pPr>
          </a:lstStyle>
          <a:p/>
        </p:txBody>
      </p:sp>
      <p:sp>
        <p:nvSpPr>
          <p:cNvPr id="326" name="Google Shape;326;p53"/>
          <p:cNvSpPr txBox="1"/>
          <p:nvPr>
            <p:ph idx="14" type="subTitle"/>
          </p:nvPr>
        </p:nvSpPr>
        <p:spPr>
          <a:xfrm>
            <a:off x="4630950" y="2942568"/>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9pPr>
          </a:lstStyle>
          <a:p/>
        </p:txBody>
      </p:sp>
      <p:sp>
        <p:nvSpPr>
          <p:cNvPr id="327" name="Google Shape;327;p53"/>
          <p:cNvSpPr txBox="1"/>
          <p:nvPr>
            <p:ph idx="15" type="subTitle"/>
          </p:nvPr>
        </p:nvSpPr>
        <p:spPr>
          <a:xfrm>
            <a:off x="4630950" y="3233512"/>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9pPr>
          </a:lstStyle>
          <a:p/>
        </p:txBody>
      </p:sp>
      <p:sp>
        <p:nvSpPr>
          <p:cNvPr id="328" name="Google Shape;328;p53"/>
          <p:cNvSpPr txBox="1"/>
          <p:nvPr>
            <p:ph idx="16" type="subTitle"/>
          </p:nvPr>
        </p:nvSpPr>
        <p:spPr>
          <a:xfrm>
            <a:off x="826650" y="3559762"/>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
        <p:nvSpPr>
          <p:cNvPr id="329" name="Google Shape;329;p53"/>
          <p:cNvSpPr txBox="1"/>
          <p:nvPr>
            <p:ph idx="17" type="subTitle"/>
          </p:nvPr>
        </p:nvSpPr>
        <p:spPr>
          <a:xfrm>
            <a:off x="826650" y="3850706"/>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9pPr>
          </a:lstStyle>
          <a:p/>
        </p:txBody>
      </p:sp>
      <p:sp>
        <p:nvSpPr>
          <p:cNvPr id="330" name="Google Shape;330;p53"/>
          <p:cNvSpPr txBox="1"/>
          <p:nvPr>
            <p:ph idx="18" type="subTitle"/>
          </p:nvPr>
        </p:nvSpPr>
        <p:spPr>
          <a:xfrm>
            <a:off x="4630950" y="3559762"/>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600"/>
              <a:buFont typeface="Overpass"/>
              <a:buNone/>
              <a:defRPr b="0" i="0" sz="1600" u="none" cap="none" strike="noStrike">
                <a:solidFill>
                  <a:schemeClr val="dk1"/>
                </a:solidFill>
                <a:latin typeface="Proxima Nova"/>
                <a:ea typeface="Proxima Nova"/>
                <a:cs typeface="Proxima Nova"/>
                <a:sym typeface="Proxima Nova"/>
              </a:defRPr>
            </a:lvl9pPr>
          </a:lstStyle>
          <a:p/>
        </p:txBody>
      </p:sp>
      <p:sp>
        <p:nvSpPr>
          <p:cNvPr id="331" name="Google Shape;331;p53"/>
          <p:cNvSpPr txBox="1"/>
          <p:nvPr>
            <p:ph idx="19" type="subTitle"/>
          </p:nvPr>
        </p:nvSpPr>
        <p:spPr>
          <a:xfrm>
            <a:off x="4630950" y="3850706"/>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1pPr>
            <a:lvl2pPr indent="0" lvl="1"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2pPr>
            <a:lvl3pPr indent="0" lvl="2"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3pPr>
            <a:lvl4pPr indent="0" lvl="3"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4pPr>
            <a:lvl5pPr indent="0" lvl="4"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5pPr>
            <a:lvl6pPr indent="0" lvl="5"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6pPr>
            <a:lvl7pPr indent="0" lvl="6"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7pPr>
            <a:lvl8pPr indent="0" lvl="7"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8pPr>
            <a:lvl9pPr indent="0" lvl="8" marL="0" marR="0" rtl="0" algn="l">
              <a:lnSpc>
                <a:spcPct val="115000"/>
              </a:lnSpc>
              <a:spcBef>
                <a:spcPts val="0"/>
              </a:spcBef>
              <a:spcAft>
                <a:spcPts val="0"/>
              </a:spcAft>
              <a:buClr>
                <a:schemeClr val="dk1"/>
              </a:buClr>
              <a:buSzPts val="1200"/>
              <a:buFont typeface="Overpass"/>
              <a:buNone/>
              <a:defRPr b="0" i="0" sz="1200" u="none" cap="none" strike="noStrike">
                <a:solidFill>
                  <a:schemeClr val="dk2"/>
                </a:solidFill>
                <a:latin typeface="Proxima Nova"/>
                <a:ea typeface="Proxima Nova"/>
                <a:cs typeface="Proxima Nova"/>
                <a:sym typeface="Proxima Nova"/>
              </a:defRPr>
            </a:lvl9pPr>
          </a:lstStyle>
          <a:p/>
        </p:txBody>
      </p:sp>
      <p:sp>
        <p:nvSpPr>
          <p:cNvPr id="332" name="Google Shape;332;p5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33" name="Google Shape;333;p53"/>
          <p:cNvSpPr txBox="1"/>
          <p:nvPr>
            <p:ph idx="20"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spTree>
      <p:nvGrpSpPr>
        <p:cNvPr id="334" name="Shape 334"/>
        <p:cNvGrpSpPr/>
        <p:nvPr/>
      </p:nvGrpSpPr>
      <p:grpSpPr>
        <a:xfrm>
          <a:off x="0" y="0"/>
          <a:ext cx="0" cy="0"/>
          <a:chOff x="0" y="0"/>
          <a:chExt cx="0" cy="0"/>
        </a:xfrm>
      </p:grpSpPr>
      <p:sp>
        <p:nvSpPr>
          <p:cNvPr id="335" name="Google Shape;335;p54"/>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36" name="Google Shape;336;p54"/>
          <p:cNvSpPr txBox="1"/>
          <p:nvPr>
            <p:ph idx="1" type="body"/>
          </p:nvPr>
        </p:nvSpPr>
        <p:spPr>
          <a:xfrm>
            <a:off x="826700" y="1625925"/>
            <a:ext cx="3585000" cy="264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1pPr>
            <a:lvl2pPr indent="-317500" lvl="1" marL="9144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2pPr>
            <a:lvl3pPr indent="-317500" lvl="2" marL="13716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3pPr>
            <a:lvl4pPr indent="-317500" lvl="3" marL="18288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4pPr>
            <a:lvl5pPr indent="-317500" lvl="4" marL="22860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5pPr>
            <a:lvl6pPr indent="-317500" lvl="5" marL="27432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6pPr>
            <a:lvl7pPr indent="-317500" lvl="6" marL="32004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7pPr>
            <a:lvl8pPr indent="-317500" lvl="7" marL="36576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8pPr>
            <a:lvl9pPr indent="-317500" lvl="8" marL="41148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9pPr>
          </a:lstStyle>
          <a:p/>
        </p:txBody>
      </p:sp>
      <p:sp>
        <p:nvSpPr>
          <p:cNvPr id="337" name="Google Shape;337;p5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38" name="Google Shape;338;p54"/>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spTree>
      <p:nvGrpSpPr>
        <p:cNvPr id="339" name="Shape 339"/>
        <p:cNvGrpSpPr/>
        <p:nvPr/>
      </p:nvGrpSpPr>
      <p:grpSpPr>
        <a:xfrm>
          <a:off x="0" y="0"/>
          <a:ext cx="0" cy="0"/>
          <a:chOff x="0" y="0"/>
          <a:chExt cx="0" cy="0"/>
        </a:xfrm>
      </p:grpSpPr>
      <p:sp>
        <p:nvSpPr>
          <p:cNvPr id="340" name="Google Shape;340;p55"/>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41" name="Google Shape;341;p55"/>
          <p:cNvSpPr txBox="1"/>
          <p:nvPr>
            <p:ph idx="1" type="subTitle"/>
          </p:nvPr>
        </p:nvSpPr>
        <p:spPr>
          <a:xfrm>
            <a:off x="4968475" y="2753153"/>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342" name="Google Shape;342;p55"/>
          <p:cNvSpPr txBox="1"/>
          <p:nvPr>
            <p:ph idx="2" type="body"/>
          </p:nvPr>
        </p:nvSpPr>
        <p:spPr>
          <a:xfrm>
            <a:off x="4968350" y="3138578"/>
            <a:ext cx="3348900" cy="13413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1pPr>
            <a:lvl2pPr indent="-304800" lvl="1" marL="914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2pPr>
            <a:lvl3pPr indent="-304800" lvl="2" marL="1371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3pPr>
            <a:lvl4pPr indent="-304800" lvl="3" marL="1828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4pPr>
            <a:lvl5pPr indent="-304800" lvl="4" marL="22860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5pPr>
            <a:lvl6pPr indent="-304800" lvl="5" marL="2743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6pPr>
            <a:lvl7pPr indent="-304800" lvl="6" marL="3200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7pPr>
            <a:lvl8pPr indent="-304800" lvl="7" marL="3657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8pPr>
            <a:lvl9pPr indent="-304800" lvl="8" marL="4114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9pPr>
          </a:lstStyle>
          <a:p/>
        </p:txBody>
      </p:sp>
      <p:sp>
        <p:nvSpPr>
          <p:cNvPr id="343" name="Google Shape;343;p55"/>
          <p:cNvSpPr txBox="1"/>
          <p:nvPr>
            <p:ph idx="3" type="subTitle"/>
          </p:nvPr>
        </p:nvSpPr>
        <p:spPr>
          <a:xfrm>
            <a:off x="826650" y="2753153"/>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344" name="Google Shape;344;p55"/>
          <p:cNvSpPr txBox="1"/>
          <p:nvPr>
            <p:ph idx="4" type="body"/>
          </p:nvPr>
        </p:nvSpPr>
        <p:spPr>
          <a:xfrm>
            <a:off x="826525" y="3138578"/>
            <a:ext cx="3348900" cy="13413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1pPr>
            <a:lvl2pPr indent="-304800" lvl="1" marL="914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2pPr>
            <a:lvl3pPr indent="-304800" lvl="2" marL="1371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3pPr>
            <a:lvl4pPr indent="-304800" lvl="3" marL="1828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4pPr>
            <a:lvl5pPr indent="-304800" lvl="4" marL="22860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5pPr>
            <a:lvl6pPr indent="-304800" lvl="5" marL="2743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6pPr>
            <a:lvl7pPr indent="-304800" lvl="6" marL="3200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7pPr>
            <a:lvl8pPr indent="-304800" lvl="7" marL="3657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8pPr>
            <a:lvl9pPr indent="-304800" lvl="8" marL="4114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9pPr>
          </a:lstStyle>
          <a:p/>
        </p:txBody>
      </p:sp>
      <p:sp>
        <p:nvSpPr>
          <p:cNvPr id="345" name="Google Shape;345;p5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46" name="Google Shape;346;p55"/>
          <p:cNvSpPr txBox="1"/>
          <p:nvPr>
            <p:ph idx="5"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7" name="Google Shape;27;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spTree>
      <p:nvGrpSpPr>
        <p:cNvPr id="347" name="Shape 347"/>
        <p:cNvGrpSpPr/>
        <p:nvPr/>
      </p:nvGrpSpPr>
      <p:grpSpPr>
        <a:xfrm>
          <a:off x="0" y="0"/>
          <a:ext cx="0" cy="0"/>
          <a:chOff x="0" y="0"/>
          <a:chExt cx="0" cy="0"/>
        </a:xfrm>
      </p:grpSpPr>
      <p:sp>
        <p:nvSpPr>
          <p:cNvPr id="348" name="Google Shape;348;p56"/>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49" name="Google Shape;349;p56"/>
          <p:cNvSpPr txBox="1"/>
          <p:nvPr>
            <p:ph idx="1" type="subTitle"/>
          </p:nvPr>
        </p:nvSpPr>
        <p:spPr>
          <a:xfrm>
            <a:off x="4968475" y="1867646"/>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350" name="Google Shape;350;p56"/>
          <p:cNvSpPr txBox="1"/>
          <p:nvPr>
            <p:ph idx="2" type="body"/>
          </p:nvPr>
        </p:nvSpPr>
        <p:spPr>
          <a:xfrm>
            <a:off x="4968350" y="2367376"/>
            <a:ext cx="3348900" cy="20745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1pPr>
            <a:lvl2pPr indent="-304800" lvl="1" marL="914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2pPr>
            <a:lvl3pPr indent="-304800" lvl="2" marL="1371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3pPr>
            <a:lvl4pPr indent="-304800" lvl="3" marL="1828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4pPr>
            <a:lvl5pPr indent="-304800" lvl="4" marL="22860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5pPr>
            <a:lvl6pPr indent="-304800" lvl="5" marL="2743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6pPr>
            <a:lvl7pPr indent="-304800" lvl="6" marL="3200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7pPr>
            <a:lvl8pPr indent="-304800" lvl="7" marL="3657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8pPr>
            <a:lvl9pPr indent="-304800" lvl="8" marL="4114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9pPr>
          </a:lstStyle>
          <a:p/>
        </p:txBody>
      </p:sp>
      <p:sp>
        <p:nvSpPr>
          <p:cNvPr id="351" name="Google Shape;351;p56"/>
          <p:cNvSpPr txBox="1"/>
          <p:nvPr>
            <p:ph idx="3" type="subTitle"/>
          </p:nvPr>
        </p:nvSpPr>
        <p:spPr>
          <a:xfrm>
            <a:off x="826650" y="1867646"/>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352" name="Google Shape;352;p56"/>
          <p:cNvSpPr txBox="1"/>
          <p:nvPr>
            <p:ph idx="4" type="body"/>
          </p:nvPr>
        </p:nvSpPr>
        <p:spPr>
          <a:xfrm>
            <a:off x="826525" y="2367376"/>
            <a:ext cx="3348900" cy="20745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1pPr>
            <a:lvl2pPr indent="-304800" lvl="1" marL="914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2pPr>
            <a:lvl3pPr indent="-304800" lvl="2" marL="1371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3pPr>
            <a:lvl4pPr indent="-304800" lvl="3" marL="1828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4pPr>
            <a:lvl5pPr indent="-304800" lvl="4" marL="22860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5pPr>
            <a:lvl6pPr indent="-304800" lvl="5" marL="2743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6pPr>
            <a:lvl7pPr indent="-304800" lvl="6" marL="3200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7pPr>
            <a:lvl8pPr indent="-304800" lvl="7" marL="3657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8pPr>
            <a:lvl9pPr indent="-304800" lvl="8" marL="4114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9pPr>
          </a:lstStyle>
          <a:p/>
        </p:txBody>
      </p:sp>
      <p:sp>
        <p:nvSpPr>
          <p:cNvPr id="353" name="Google Shape;353;p5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54" name="Google Shape;354;p56"/>
          <p:cNvSpPr txBox="1"/>
          <p:nvPr>
            <p:ph idx="5"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spTree>
      <p:nvGrpSpPr>
        <p:cNvPr id="355" name="Shape 355"/>
        <p:cNvGrpSpPr/>
        <p:nvPr/>
      </p:nvGrpSpPr>
      <p:grpSpPr>
        <a:xfrm>
          <a:off x="0" y="0"/>
          <a:ext cx="0" cy="0"/>
          <a:chOff x="0" y="0"/>
          <a:chExt cx="0" cy="0"/>
        </a:xfrm>
      </p:grpSpPr>
      <p:sp>
        <p:nvSpPr>
          <p:cNvPr id="356" name="Google Shape;356;p57"/>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57" name="Google Shape;357;p57"/>
          <p:cNvSpPr txBox="1"/>
          <p:nvPr>
            <p:ph idx="1" type="subTitle"/>
          </p:nvPr>
        </p:nvSpPr>
        <p:spPr>
          <a:xfrm>
            <a:off x="826650"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358" name="Google Shape;358;p57"/>
          <p:cNvSpPr txBox="1"/>
          <p:nvPr>
            <p:ph idx="2" type="body"/>
          </p:nvPr>
        </p:nvSpPr>
        <p:spPr>
          <a:xfrm>
            <a:off x="826650" y="3110231"/>
            <a:ext cx="2208600" cy="1217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1pPr>
            <a:lvl2pPr indent="-304800" lvl="1" marL="914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2pPr>
            <a:lvl3pPr indent="-304800" lvl="2" marL="1371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3pPr>
            <a:lvl4pPr indent="-304800" lvl="3" marL="1828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4pPr>
            <a:lvl5pPr indent="-304800" lvl="4" marL="22860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5pPr>
            <a:lvl6pPr indent="-304800" lvl="5" marL="2743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6pPr>
            <a:lvl7pPr indent="-304800" lvl="6" marL="3200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7pPr>
            <a:lvl8pPr indent="-304800" lvl="7" marL="3657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8pPr>
            <a:lvl9pPr indent="-304800" lvl="8" marL="4114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9pPr>
          </a:lstStyle>
          <a:p/>
        </p:txBody>
      </p:sp>
      <p:sp>
        <p:nvSpPr>
          <p:cNvPr id="359" name="Google Shape;359;p57"/>
          <p:cNvSpPr txBox="1"/>
          <p:nvPr>
            <p:ph idx="3" type="subTitle"/>
          </p:nvPr>
        </p:nvSpPr>
        <p:spPr>
          <a:xfrm>
            <a:off x="3467637"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360" name="Google Shape;360;p57"/>
          <p:cNvSpPr txBox="1"/>
          <p:nvPr>
            <p:ph idx="4" type="body"/>
          </p:nvPr>
        </p:nvSpPr>
        <p:spPr>
          <a:xfrm>
            <a:off x="3467637" y="3110231"/>
            <a:ext cx="2208600" cy="1217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1pPr>
            <a:lvl2pPr indent="-304800" lvl="1" marL="914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2pPr>
            <a:lvl3pPr indent="-304800" lvl="2" marL="1371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3pPr>
            <a:lvl4pPr indent="-304800" lvl="3" marL="1828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4pPr>
            <a:lvl5pPr indent="-304800" lvl="4" marL="22860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5pPr>
            <a:lvl6pPr indent="-304800" lvl="5" marL="2743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6pPr>
            <a:lvl7pPr indent="-304800" lvl="6" marL="3200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7pPr>
            <a:lvl8pPr indent="-304800" lvl="7" marL="3657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8pPr>
            <a:lvl9pPr indent="-304800" lvl="8" marL="4114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9pPr>
          </a:lstStyle>
          <a:p/>
        </p:txBody>
      </p:sp>
      <p:sp>
        <p:nvSpPr>
          <p:cNvPr id="361" name="Google Shape;361;p57"/>
          <p:cNvSpPr txBox="1"/>
          <p:nvPr>
            <p:ph idx="5" type="subTitle"/>
          </p:nvPr>
        </p:nvSpPr>
        <p:spPr>
          <a:xfrm>
            <a:off x="6108737"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362" name="Google Shape;362;p57"/>
          <p:cNvSpPr txBox="1"/>
          <p:nvPr>
            <p:ph idx="6" type="body"/>
          </p:nvPr>
        </p:nvSpPr>
        <p:spPr>
          <a:xfrm>
            <a:off x="6108737" y="3110231"/>
            <a:ext cx="2208600" cy="1217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1pPr>
            <a:lvl2pPr indent="-304800" lvl="1" marL="914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2pPr>
            <a:lvl3pPr indent="-304800" lvl="2" marL="1371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3pPr>
            <a:lvl4pPr indent="-304800" lvl="3" marL="1828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4pPr>
            <a:lvl5pPr indent="-304800" lvl="4" marL="22860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5pPr>
            <a:lvl6pPr indent="-304800" lvl="5" marL="2743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6pPr>
            <a:lvl7pPr indent="-304800" lvl="6" marL="3200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7pPr>
            <a:lvl8pPr indent="-304800" lvl="7" marL="3657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8pPr>
            <a:lvl9pPr indent="-304800" lvl="8" marL="4114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9pPr>
          </a:lstStyle>
          <a:p/>
        </p:txBody>
      </p:sp>
      <p:sp>
        <p:nvSpPr>
          <p:cNvPr id="363" name="Google Shape;363;p5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64" name="Google Shape;364;p57"/>
          <p:cNvSpPr txBox="1"/>
          <p:nvPr>
            <p:ph idx="7"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spTree>
      <p:nvGrpSpPr>
        <p:cNvPr id="365" name="Shape 365"/>
        <p:cNvGrpSpPr/>
        <p:nvPr/>
      </p:nvGrpSpPr>
      <p:grpSpPr>
        <a:xfrm>
          <a:off x="0" y="0"/>
          <a:ext cx="0" cy="0"/>
          <a:chOff x="0" y="0"/>
          <a:chExt cx="0" cy="0"/>
        </a:xfrm>
      </p:grpSpPr>
      <p:sp>
        <p:nvSpPr>
          <p:cNvPr id="366" name="Google Shape;366;p58"/>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67" name="Google Shape;367;p58"/>
          <p:cNvSpPr txBox="1"/>
          <p:nvPr>
            <p:ph idx="1" type="subTitle"/>
          </p:nvPr>
        </p:nvSpPr>
        <p:spPr>
          <a:xfrm>
            <a:off x="826650"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368" name="Google Shape;368;p58"/>
          <p:cNvSpPr txBox="1"/>
          <p:nvPr>
            <p:ph idx="2" type="body"/>
          </p:nvPr>
        </p:nvSpPr>
        <p:spPr>
          <a:xfrm>
            <a:off x="826650" y="2332275"/>
            <a:ext cx="2208600" cy="1217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1pPr>
            <a:lvl2pPr indent="-304800" lvl="1" marL="914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2pPr>
            <a:lvl3pPr indent="-304800" lvl="2" marL="1371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3pPr>
            <a:lvl4pPr indent="-304800" lvl="3" marL="1828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4pPr>
            <a:lvl5pPr indent="-304800" lvl="4" marL="22860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5pPr>
            <a:lvl6pPr indent="-304800" lvl="5" marL="2743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6pPr>
            <a:lvl7pPr indent="-304800" lvl="6" marL="3200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7pPr>
            <a:lvl8pPr indent="-304800" lvl="7" marL="3657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8pPr>
            <a:lvl9pPr indent="-304800" lvl="8" marL="4114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9pPr>
          </a:lstStyle>
          <a:p/>
        </p:txBody>
      </p:sp>
      <p:sp>
        <p:nvSpPr>
          <p:cNvPr id="369" name="Google Shape;369;p58"/>
          <p:cNvSpPr txBox="1"/>
          <p:nvPr>
            <p:ph idx="3" type="subTitle"/>
          </p:nvPr>
        </p:nvSpPr>
        <p:spPr>
          <a:xfrm>
            <a:off x="3467637"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370" name="Google Shape;370;p58"/>
          <p:cNvSpPr txBox="1"/>
          <p:nvPr>
            <p:ph idx="4" type="body"/>
          </p:nvPr>
        </p:nvSpPr>
        <p:spPr>
          <a:xfrm>
            <a:off x="3467637" y="2332275"/>
            <a:ext cx="2208600" cy="1217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1pPr>
            <a:lvl2pPr indent="-304800" lvl="1" marL="914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2pPr>
            <a:lvl3pPr indent="-304800" lvl="2" marL="1371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3pPr>
            <a:lvl4pPr indent="-304800" lvl="3" marL="1828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4pPr>
            <a:lvl5pPr indent="-304800" lvl="4" marL="22860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5pPr>
            <a:lvl6pPr indent="-304800" lvl="5" marL="2743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6pPr>
            <a:lvl7pPr indent="-304800" lvl="6" marL="3200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7pPr>
            <a:lvl8pPr indent="-304800" lvl="7" marL="3657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8pPr>
            <a:lvl9pPr indent="-304800" lvl="8" marL="4114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9pPr>
          </a:lstStyle>
          <a:p/>
        </p:txBody>
      </p:sp>
      <p:sp>
        <p:nvSpPr>
          <p:cNvPr id="371" name="Google Shape;371;p58"/>
          <p:cNvSpPr txBox="1"/>
          <p:nvPr>
            <p:ph idx="5" type="subTitle"/>
          </p:nvPr>
        </p:nvSpPr>
        <p:spPr>
          <a:xfrm>
            <a:off x="6108737"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ctr">
              <a:lnSpc>
                <a:spcPct val="100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372" name="Google Shape;372;p58"/>
          <p:cNvSpPr txBox="1"/>
          <p:nvPr>
            <p:ph idx="6" type="body"/>
          </p:nvPr>
        </p:nvSpPr>
        <p:spPr>
          <a:xfrm>
            <a:off x="6108737" y="2332275"/>
            <a:ext cx="2208600" cy="1217400"/>
          </a:xfrm>
          <a:prstGeom prst="rect">
            <a:avLst/>
          </a:prstGeom>
          <a:noFill/>
          <a:ln>
            <a:noFill/>
          </a:ln>
        </p:spPr>
        <p:txBody>
          <a:bodyPr anchorCtr="0" anchor="t" bIns="91425" lIns="91425" spcFirstLastPara="1" rIns="91425" wrap="square" tIns="91425">
            <a:noAutofit/>
          </a:bodyPr>
          <a:lstStyle>
            <a:lvl1pPr indent="-304800" lvl="0" marL="457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1pPr>
            <a:lvl2pPr indent="-304800" lvl="1" marL="914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2pPr>
            <a:lvl3pPr indent="-304800" lvl="2" marL="1371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3pPr>
            <a:lvl4pPr indent="-304800" lvl="3" marL="1828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4pPr>
            <a:lvl5pPr indent="-304800" lvl="4" marL="22860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5pPr>
            <a:lvl6pPr indent="-304800" lvl="5" marL="27432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6pPr>
            <a:lvl7pPr indent="-304800" lvl="6" marL="32004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7pPr>
            <a:lvl8pPr indent="-304800" lvl="7" marL="36576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8pPr>
            <a:lvl9pPr indent="-304800" lvl="8" marL="4114800" marR="0" rtl="0" algn="ctr">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9pPr>
          </a:lstStyle>
          <a:p/>
        </p:txBody>
      </p:sp>
      <p:sp>
        <p:nvSpPr>
          <p:cNvPr id="373" name="Google Shape;373;p5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74" name="Google Shape;374;p58"/>
          <p:cNvSpPr txBox="1"/>
          <p:nvPr>
            <p:ph idx="7"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spTree>
      <p:nvGrpSpPr>
        <p:cNvPr id="375" name="Shape 375"/>
        <p:cNvGrpSpPr/>
        <p:nvPr/>
      </p:nvGrpSpPr>
      <p:grpSpPr>
        <a:xfrm>
          <a:off x="0" y="0"/>
          <a:ext cx="0" cy="0"/>
          <a:chOff x="0" y="0"/>
          <a:chExt cx="0" cy="0"/>
        </a:xfrm>
      </p:grpSpPr>
      <p:sp>
        <p:nvSpPr>
          <p:cNvPr id="376" name="Google Shape;376;p59"/>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77" name="Google Shape;377;p59"/>
          <p:cNvSpPr txBox="1"/>
          <p:nvPr>
            <p:ph idx="1" type="body"/>
          </p:nvPr>
        </p:nvSpPr>
        <p:spPr>
          <a:xfrm>
            <a:off x="826650" y="1554318"/>
            <a:ext cx="7490700" cy="3936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1pPr>
            <a:lvl2pPr indent="-317500" lvl="1" marL="9144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2pPr>
            <a:lvl3pPr indent="-317500" lvl="2" marL="13716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3pPr>
            <a:lvl4pPr indent="-317500" lvl="3" marL="18288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4pPr>
            <a:lvl5pPr indent="-317500" lvl="4" marL="22860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5pPr>
            <a:lvl6pPr indent="-317500" lvl="5" marL="27432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6pPr>
            <a:lvl7pPr indent="-317500" lvl="6" marL="32004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7pPr>
            <a:lvl8pPr indent="-317500" lvl="7" marL="36576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8pPr>
            <a:lvl9pPr indent="-317500" lvl="8" marL="41148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9pPr>
          </a:lstStyle>
          <a:p/>
        </p:txBody>
      </p:sp>
      <p:sp>
        <p:nvSpPr>
          <p:cNvPr id="378" name="Google Shape;378;p5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79" name="Google Shape;379;p59"/>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spTree>
      <p:nvGrpSpPr>
        <p:cNvPr id="380" name="Shape 380"/>
        <p:cNvGrpSpPr/>
        <p:nvPr/>
      </p:nvGrpSpPr>
      <p:grpSpPr>
        <a:xfrm>
          <a:off x="0" y="0"/>
          <a:ext cx="0" cy="0"/>
          <a:chOff x="0" y="0"/>
          <a:chExt cx="0" cy="0"/>
        </a:xfrm>
      </p:grpSpPr>
      <p:sp>
        <p:nvSpPr>
          <p:cNvPr id="381" name="Google Shape;381;p60"/>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82" name="Google Shape;382;p60"/>
          <p:cNvSpPr txBox="1"/>
          <p:nvPr>
            <p:ph idx="1"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1pPr>
            <a:lvl2pPr indent="-317500" lvl="1" marL="9144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2pPr>
            <a:lvl3pPr indent="-317500" lvl="2" marL="13716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3pPr>
            <a:lvl4pPr indent="-317500" lvl="3" marL="18288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4pPr>
            <a:lvl5pPr indent="-317500" lvl="4" marL="22860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5pPr>
            <a:lvl6pPr indent="-317500" lvl="5" marL="27432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6pPr>
            <a:lvl7pPr indent="-317500" lvl="6" marL="32004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7pPr>
            <a:lvl8pPr indent="-317500" lvl="7" marL="36576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8pPr>
            <a:lvl9pPr indent="-317500" lvl="8" marL="41148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9pPr>
          </a:lstStyle>
          <a:p/>
        </p:txBody>
      </p:sp>
      <p:sp>
        <p:nvSpPr>
          <p:cNvPr id="383" name="Google Shape;383;p6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84" name="Google Shape;384;p60"/>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385" name="Shape 385"/>
        <p:cNvGrpSpPr/>
        <p:nvPr/>
      </p:nvGrpSpPr>
      <p:grpSpPr>
        <a:xfrm>
          <a:off x="0" y="0"/>
          <a:ext cx="0" cy="0"/>
          <a:chOff x="0" y="0"/>
          <a:chExt cx="0" cy="0"/>
        </a:xfrm>
      </p:grpSpPr>
      <p:sp>
        <p:nvSpPr>
          <p:cNvPr id="386" name="Google Shape;386;p61"/>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87" name="Google Shape;387;p61"/>
          <p:cNvSpPr txBox="1"/>
          <p:nvPr>
            <p:ph idx="1" type="body"/>
          </p:nvPr>
        </p:nvSpPr>
        <p:spPr>
          <a:xfrm>
            <a:off x="826650" y="1512056"/>
            <a:ext cx="7490700" cy="8793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1pPr>
            <a:lvl2pPr indent="-317500" lvl="1" marL="9144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2pPr>
            <a:lvl3pPr indent="-317500" lvl="2" marL="13716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3pPr>
            <a:lvl4pPr indent="-317500" lvl="3" marL="18288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4pPr>
            <a:lvl5pPr indent="-317500" lvl="4" marL="22860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5pPr>
            <a:lvl6pPr indent="-317500" lvl="5" marL="27432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6pPr>
            <a:lvl7pPr indent="-317500" lvl="6" marL="32004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7pPr>
            <a:lvl8pPr indent="-317500" lvl="7" marL="36576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8pPr>
            <a:lvl9pPr indent="-317500" lvl="8" marL="41148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9pPr>
          </a:lstStyle>
          <a:p/>
        </p:txBody>
      </p:sp>
      <p:sp>
        <p:nvSpPr>
          <p:cNvPr id="388" name="Google Shape;388;p6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89" name="Google Shape;389;p61"/>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390" name="Shape 390"/>
        <p:cNvGrpSpPr/>
        <p:nvPr/>
      </p:nvGrpSpPr>
      <p:grpSpPr>
        <a:xfrm>
          <a:off x="0" y="0"/>
          <a:ext cx="0" cy="0"/>
          <a:chOff x="0" y="0"/>
          <a:chExt cx="0" cy="0"/>
        </a:xfrm>
      </p:grpSpPr>
      <p:sp>
        <p:nvSpPr>
          <p:cNvPr id="391" name="Google Shape;391;p62"/>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92" name="Google Shape;392;p62"/>
          <p:cNvSpPr txBox="1"/>
          <p:nvPr>
            <p:ph idx="1" type="body"/>
          </p:nvPr>
        </p:nvSpPr>
        <p:spPr>
          <a:xfrm>
            <a:off x="826650" y="3738062"/>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1pPr>
            <a:lvl2pPr indent="-317500" lvl="1" marL="9144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2pPr>
            <a:lvl3pPr indent="-317500" lvl="2" marL="13716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3pPr>
            <a:lvl4pPr indent="-317500" lvl="3" marL="18288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4pPr>
            <a:lvl5pPr indent="-317500" lvl="4" marL="22860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5pPr>
            <a:lvl6pPr indent="-317500" lvl="5" marL="27432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6pPr>
            <a:lvl7pPr indent="-317500" lvl="6" marL="32004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7pPr>
            <a:lvl8pPr indent="-317500" lvl="7" marL="36576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8pPr>
            <a:lvl9pPr indent="-317500" lvl="8" marL="4114800" marR="0" rtl="0" algn="ctr">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9pPr>
          </a:lstStyle>
          <a:p/>
        </p:txBody>
      </p:sp>
      <p:sp>
        <p:nvSpPr>
          <p:cNvPr id="393" name="Google Shape;393;p6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94" name="Google Shape;394;p62"/>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blipFill rotWithShape="1">
          <a:blip r:embed="rId2">
            <a:alphaModFix/>
          </a:blip>
          <a:stretch>
            <a:fillRect b="0" l="0" r="0" t="0"/>
          </a:stretch>
        </a:blipFill>
      </p:bgPr>
    </p:bg>
    <p:spTree>
      <p:nvGrpSpPr>
        <p:cNvPr id="395" name="Shape 395"/>
        <p:cNvGrpSpPr/>
        <p:nvPr/>
      </p:nvGrpSpPr>
      <p:grpSpPr>
        <a:xfrm>
          <a:off x="0" y="0"/>
          <a:ext cx="0" cy="0"/>
          <a:chOff x="0" y="0"/>
          <a:chExt cx="0" cy="0"/>
        </a:xfrm>
      </p:grpSpPr>
      <p:sp>
        <p:nvSpPr>
          <p:cNvPr id="396" name="Google Shape;396;p63"/>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97" name="Google Shape;397;p63"/>
          <p:cNvSpPr txBox="1"/>
          <p:nvPr>
            <p:ph idx="1" type="body"/>
          </p:nvPr>
        </p:nvSpPr>
        <p:spPr>
          <a:xfrm>
            <a:off x="826700" y="1625925"/>
            <a:ext cx="3585000" cy="2530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1pPr>
            <a:lvl2pPr indent="-317500" lvl="1" marL="9144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2pPr>
            <a:lvl3pPr indent="-317500" lvl="2" marL="13716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3pPr>
            <a:lvl4pPr indent="-317500" lvl="3" marL="18288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4pPr>
            <a:lvl5pPr indent="-317500" lvl="4" marL="22860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5pPr>
            <a:lvl6pPr indent="-317500" lvl="5" marL="27432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6pPr>
            <a:lvl7pPr indent="-317500" lvl="6" marL="32004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7pPr>
            <a:lvl8pPr indent="-317500" lvl="7" marL="36576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8pPr>
            <a:lvl9pPr indent="-317500" lvl="8" marL="41148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9pPr>
          </a:lstStyle>
          <a:p/>
        </p:txBody>
      </p:sp>
      <p:sp>
        <p:nvSpPr>
          <p:cNvPr id="398" name="Google Shape;398;p6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399" name="Google Shape;399;p63"/>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400" name="Shape 400"/>
        <p:cNvGrpSpPr/>
        <p:nvPr/>
      </p:nvGrpSpPr>
      <p:grpSpPr>
        <a:xfrm>
          <a:off x="0" y="0"/>
          <a:ext cx="0" cy="0"/>
          <a:chOff x="0" y="0"/>
          <a:chExt cx="0" cy="0"/>
        </a:xfrm>
      </p:grpSpPr>
      <p:sp>
        <p:nvSpPr>
          <p:cNvPr id="401" name="Google Shape;401;p64"/>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02" name="Google Shape;402;p64"/>
          <p:cNvSpPr txBox="1"/>
          <p:nvPr>
            <p:ph idx="1" type="body"/>
          </p:nvPr>
        </p:nvSpPr>
        <p:spPr>
          <a:xfrm>
            <a:off x="4732350" y="1625925"/>
            <a:ext cx="3585000" cy="2536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1pPr>
            <a:lvl2pPr indent="-317500" lvl="1" marL="9144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2pPr>
            <a:lvl3pPr indent="-317500" lvl="2" marL="13716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3pPr>
            <a:lvl4pPr indent="-317500" lvl="3" marL="18288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4pPr>
            <a:lvl5pPr indent="-317500" lvl="4" marL="22860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5pPr>
            <a:lvl6pPr indent="-317500" lvl="5" marL="27432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6pPr>
            <a:lvl7pPr indent="-317500" lvl="6" marL="32004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7pPr>
            <a:lvl8pPr indent="-317500" lvl="7" marL="36576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8pPr>
            <a:lvl9pPr indent="-317500" lvl="8" marL="4114800" marR="0" rtl="0" algn="l">
              <a:lnSpc>
                <a:spcPct val="115000"/>
              </a:lnSpc>
              <a:spcBef>
                <a:spcPts val="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9pPr>
          </a:lstStyle>
          <a:p/>
        </p:txBody>
      </p:sp>
      <p:sp>
        <p:nvSpPr>
          <p:cNvPr id="403" name="Google Shape;403;p6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404" name="Google Shape;404;p64"/>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405" name="Shape 405"/>
        <p:cNvGrpSpPr/>
        <p:nvPr/>
      </p:nvGrpSpPr>
      <p:grpSpPr>
        <a:xfrm>
          <a:off x="0" y="0"/>
          <a:ext cx="0" cy="0"/>
          <a:chOff x="0" y="0"/>
          <a:chExt cx="0" cy="0"/>
        </a:xfrm>
      </p:grpSpPr>
      <p:sp>
        <p:nvSpPr>
          <p:cNvPr id="406" name="Google Shape;406;p65"/>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07" name="Google Shape;407;p65"/>
          <p:cNvSpPr txBox="1"/>
          <p:nvPr>
            <p:ph idx="1" type="body"/>
          </p:nvPr>
        </p:nvSpPr>
        <p:spPr>
          <a:xfrm>
            <a:off x="4934725" y="2048925"/>
            <a:ext cx="3382500" cy="1955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1pPr>
            <a:lvl2pPr indent="-304800" lvl="1" marL="914400" marR="0" rtl="0" algn="l">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2pPr>
            <a:lvl3pPr indent="-304800" lvl="2" marL="1371600" marR="0" rtl="0" algn="l">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3pPr>
            <a:lvl4pPr indent="-304800" lvl="3" marL="1828800" marR="0" rtl="0" algn="l">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4pPr>
            <a:lvl5pPr indent="-304800" lvl="4" marL="2286000" marR="0" rtl="0" algn="l">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5pPr>
            <a:lvl6pPr indent="-304800" lvl="5" marL="2743200" marR="0" rtl="0" algn="l">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6pPr>
            <a:lvl7pPr indent="-304800" lvl="6" marL="3200400" marR="0" rtl="0" algn="l">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7pPr>
            <a:lvl8pPr indent="-304800" lvl="7" marL="3657600" marR="0" rtl="0" algn="l">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8pPr>
            <a:lvl9pPr indent="-304800" lvl="8" marL="4114800" marR="0" rtl="0" algn="l">
              <a:lnSpc>
                <a:spcPct val="115000"/>
              </a:lnSpc>
              <a:spcBef>
                <a:spcPts val="0"/>
              </a:spcBef>
              <a:spcAft>
                <a:spcPts val="0"/>
              </a:spcAft>
              <a:buClr>
                <a:schemeClr val="dk1"/>
              </a:buClr>
              <a:buSzPts val="1200"/>
              <a:buFont typeface="Overpass"/>
              <a:buChar char="■"/>
              <a:defRPr b="0" i="0" sz="1200" u="none" cap="none" strike="noStrike">
                <a:solidFill>
                  <a:schemeClr val="dk1"/>
                </a:solidFill>
                <a:latin typeface="Overpass"/>
                <a:ea typeface="Overpass"/>
                <a:cs typeface="Overpass"/>
                <a:sym typeface="Overpass"/>
              </a:defRPr>
            </a:lvl9pPr>
          </a:lstStyle>
          <a:p/>
        </p:txBody>
      </p:sp>
      <p:sp>
        <p:nvSpPr>
          <p:cNvPr id="408" name="Google Shape;408;p65"/>
          <p:cNvSpPr txBox="1"/>
          <p:nvPr>
            <p:ph idx="2" type="subTitle"/>
          </p:nvPr>
        </p:nvSpPr>
        <p:spPr>
          <a:xfrm>
            <a:off x="4943325" y="1834500"/>
            <a:ext cx="3382500" cy="3288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409" name="Google Shape;409;p65"/>
          <p:cNvSpPr txBox="1"/>
          <p:nvPr>
            <p:ph idx="3" type="subTitle"/>
          </p:nvPr>
        </p:nvSpPr>
        <p:spPr>
          <a:xfrm>
            <a:off x="826650" y="2625314"/>
            <a:ext cx="3112800" cy="13287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1pPr>
            <a:lvl2pPr indent="0" lvl="1"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2pPr>
            <a:lvl3pPr indent="0" lvl="2"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3pPr>
            <a:lvl4pPr indent="0" lvl="3"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4pPr>
            <a:lvl5pPr indent="0" lvl="4"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5pPr>
            <a:lvl6pPr indent="0" lvl="5"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6pPr>
            <a:lvl7pPr indent="0" lvl="6"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7pPr>
            <a:lvl8pPr indent="0" lvl="7"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8pPr>
            <a:lvl9pPr indent="0" lvl="8" marL="0" marR="0" rtl="0" algn="l">
              <a:lnSpc>
                <a:spcPct val="115000"/>
              </a:lnSpc>
              <a:spcBef>
                <a:spcPts val="0"/>
              </a:spcBef>
              <a:spcAft>
                <a:spcPts val="0"/>
              </a:spcAft>
              <a:buClr>
                <a:schemeClr val="dk1"/>
              </a:buClr>
              <a:buSzPts val="1400"/>
              <a:buFont typeface="Overpass"/>
              <a:buNone/>
              <a:defRPr b="1" i="0" sz="1400" u="none" cap="none" strike="noStrike">
                <a:solidFill>
                  <a:schemeClr val="dk1"/>
                </a:solidFill>
                <a:latin typeface="Overpass"/>
                <a:ea typeface="Overpass"/>
                <a:cs typeface="Overpass"/>
                <a:sym typeface="Overpass"/>
              </a:defRPr>
            </a:lvl9pPr>
          </a:lstStyle>
          <a:p/>
        </p:txBody>
      </p:sp>
      <p:sp>
        <p:nvSpPr>
          <p:cNvPr id="410" name="Google Shape;410;p6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411" name="Google Shape;411;p65"/>
          <p:cNvSpPr txBox="1"/>
          <p:nvPr>
            <p:ph idx="4"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16" name="Shape 416"/>
        <p:cNvGrpSpPr/>
        <p:nvPr/>
      </p:nvGrpSpPr>
      <p:grpSpPr>
        <a:xfrm>
          <a:off x="0" y="0"/>
          <a:ext cx="0" cy="0"/>
          <a:chOff x="0" y="0"/>
          <a:chExt cx="0" cy="0"/>
        </a:xfrm>
      </p:grpSpPr>
      <p:sp>
        <p:nvSpPr>
          <p:cNvPr id="417" name="Google Shape;417;p67"/>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200"/>
              <a:buFont typeface="Arial"/>
              <a:buNone/>
              <a:defRPr b="0" i="0" sz="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00"/>
              <a:buFont typeface="Arial"/>
              <a:buNone/>
              <a:defRPr b="0" i="0" sz="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00"/>
              <a:buFont typeface="Arial"/>
              <a:buNone/>
              <a:defRPr b="0" i="0" sz="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00"/>
              <a:buFont typeface="Arial"/>
              <a:buNone/>
              <a:defRPr b="0" i="0" sz="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00"/>
              <a:buFont typeface="Arial"/>
              <a:buNone/>
              <a:defRPr b="0" i="0" sz="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00"/>
              <a:buFont typeface="Arial"/>
              <a:buNone/>
              <a:defRPr b="0" i="0" sz="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00"/>
              <a:buFont typeface="Arial"/>
              <a:buNone/>
              <a:defRPr b="0" i="0" sz="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00"/>
              <a:buFont typeface="Arial"/>
              <a:buNone/>
              <a:defRPr b="0" i="0" sz="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00"/>
              <a:buFont typeface="Arial"/>
              <a:buNone/>
              <a:defRPr b="0" i="0" sz="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18" name="Google Shape;418;p67"/>
          <p:cNvSpPr txBox="1"/>
          <p:nvPr>
            <p:ph type="title"/>
          </p:nvPr>
        </p:nvSpPr>
        <p:spPr>
          <a:xfrm>
            <a:off x="826650" y="78950"/>
            <a:ext cx="7490700" cy="656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419" name="Google Shape;419;p67"/>
          <p:cNvSpPr txBox="1"/>
          <p:nvPr>
            <p:ph idx="1" type="subTitle"/>
          </p:nvPr>
        </p:nvSpPr>
        <p:spPr>
          <a:xfrm>
            <a:off x="826650" y="527850"/>
            <a:ext cx="7490700" cy="656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spTree>
      <p:nvGrpSpPr>
        <p:cNvPr id="420" name="Shape 420"/>
        <p:cNvGrpSpPr/>
        <p:nvPr/>
      </p:nvGrpSpPr>
      <p:grpSpPr>
        <a:xfrm>
          <a:off x="0" y="0"/>
          <a:ext cx="0" cy="0"/>
          <a:chOff x="0" y="0"/>
          <a:chExt cx="0" cy="0"/>
        </a:xfrm>
      </p:grpSpPr>
      <p:sp>
        <p:nvSpPr>
          <p:cNvPr id="421" name="Google Shape;421;p68"/>
          <p:cNvSpPr txBox="1"/>
          <p:nvPr>
            <p:ph type="title"/>
          </p:nvPr>
        </p:nvSpPr>
        <p:spPr>
          <a:xfrm>
            <a:off x="826650" y="1704884"/>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1pPr>
            <a:lvl2pPr indent="0"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indent="0"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indent="0"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indent="0"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indent="0"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indent="0"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indent="0"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indent="0"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
        <p:nvSpPr>
          <p:cNvPr id="422" name="Google Shape;422;p68"/>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23" name="Shape 423"/>
        <p:cNvGrpSpPr/>
        <p:nvPr/>
      </p:nvGrpSpPr>
      <p:grpSpPr>
        <a:xfrm>
          <a:off x="0" y="0"/>
          <a:ext cx="0" cy="0"/>
          <a:chOff x="0" y="0"/>
          <a:chExt cx="0" cy="0"/>
        </a:xfrm>
      </p:grpSpPr>
      <p:sp>
        <p:nvSpPr>
          <p:cNvPr id="424" name="Google Shape;424;p69"/>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1pPr>
            <a:lvl2pPr indent="0"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indent="0"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indent="0"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indent="0"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indent="0"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indent="0"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indent="0"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indent="0"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
        <p:nvSpPr>
          <p:cNvPr id="425" name="Google Shape;425;p6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26" name="Google Shape;426;p69"/>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427" name="Shape 427"/>
        <p:cNvGrpSpPr/>
        <p:nvPr/>
      </p:nvGrpSpPr>
      <p:grpSpPr>
        <a:xfrm>
          <a:off x="0" y="0"/>
          <a:ext cx="0" cy="0"/>
          <a:chOff x="0" y="0"/>
          <a:chExt cx="0" cy="0"/>
        </a:xfrm>
      </p:grpSpPr>
      <p:sp>
        <p:nvSpPr>
          <p:cNvPr id="428" name="Google Shape;428;p70"/>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29" name="Google Shape;429;p70"/>
          <p:cNvSpPr txBox="1"/>
          <p:nvPr>
            <p:ph idx="1"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430" name="Google Shape;430;p7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431" name="Google Shape;431;p70"/>
          <p:cNvSpPr txBox="1"/>
          <p:nvPr>
            <p:ph idx="2" type="subTitle"/>
          </p:nvPr>
        </p:nvSpPr>
        <p:spPr>
          <a:xfrm>
            <a:off x="826650" y="929775"/>
            <a:ext cx="7490700" cy="656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32" name="Shape 432"/>
        <p:cNvGrpSpPr/>
        <p:nvPr/>
      </p:nvGrpSpPr>
      <p:grpSpPr>
        <a:xfrm>
          <a:off x="0" y="0"/>
          <a:ext cx="0" cy="0"/>
          <a:chOff x="0" y="0"/>
          <a:chExt cx="0" cy="0"/>
        </a:xfrm>
      </p:grpSpPr>
      <p:sp>
        <p:nvSpPr>
          <p:cNvPr id="433" name="Google Shape;433;p71"/>
          <p:cNvSpPr txBox="1"/>
          <p:nvPr>
            <p:ph idx="12" type="sldNum"/>
          </p:nvPr>
        </p:nvSpPr>
        <p:spPr>
          <a:xfrm>
            <a:off x="255727" y="474989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spTree>
      <p:nvGrpSpPr>
        <p:cNvPr id="434" name="Shape 434"/>
        <p:cNvGrpSpPr/>
        <p:nvPr/>
      </p:nvGrpSpPr>
      <p:grpSpPr>
        <a:xfrm>
          <a:off x="0" y="0"/>
          <a:ext cx="0" cy="0"/>
          <a:chOff x="0" y="0"/>
          <a:chExt cx="0" cy="0"/>
        </a:xfrm>
      </p:grpSpPr>
      <p:sp>
        <p:nvSpPr>
          <p:cNvPr id="435" name="Google Shape;435;p72"/>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36" name="Google Shape;436;p72"/>
          <p:cNvSpPr txBox="1"/>
          <p:nvPr>
            <p:ph idx="1" type="body"/>
          </p:nvPr>
        </p:nvSpPr>
        <p:spPr>
          <a:xfrm>
            <a:off x="826700" y="1625925"/>
            <a:ext cx="3585000" cy="264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37" name="Google Shape;437;p7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438" name="Google Shape;438;p72"/>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spTree>
      <p:nvGrpSpPr>
        <p:cNvPr id="439" name="Shape 439"/>
        <p:cNvGrpSpPr/>
        <p:nvPr/>
      </p:nvGrpSpPr>
      <p:grpSpPr>
        <a:xfrm>
          <a:off x="0" y="0"/>
          <a:ext cx="0" cy="0"/>
          <a:chOff x="0" y="0"/>
          <a:chExt cx="0" cy="0"/>
        </a:xfrm>
      </p:grpSpPr>
      <p:sp>
        <p:nvSpPr>
          <p:cNvPr id="440" name="Google Shape;440;p73"/>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41" name="Google Shape;441;p73"/>
          <p:cNvSpPr txBox="1"/>
          <p:nvPr>
            <p:ph idx="1" type="body"/>
          </p:nvPr>
        </p:nvSpPr>
        <p:spPr>
          <a:xfrm>
            <a:off x="4732350" y="1625925"/>
            <a:ext cx="3585000" cy="264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42" name="Google Shape;442;p7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443" name="Google Shape;443;p73"/>
          <p:cNvSpPr txBox="1"/>
          <p:nvPr>
            <p:ph idx="2"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Red">
  <p:cSld name="Divider Red">
    <p:bg>
      <p:bgPr>
        <a:blipFill rotWithShape="1">
          <a:blip r:embed="rId2">
            <a:alphaModFix/>
          </a:blip>
          <a:stretch>
            <a:fillRect b="0" l="0" r="0" t="0"/>
          </a:stretch>
        </a:blipFill>
      </p:bgPr>
    </p:bg>
    <p:spTree>
      <p:nvGrpSpPr>
        <p:cNvPr id="444" name="Shape 444"/>
        <p:cNvGrpSpPr/>
        <p:nvPr/>
      </p:nvGrpSpPr>
      <p:grpSpPr>
        <a:xfrm>
          <a:off x="0" y="0"/>
          <a:ext cx="0" cy="0"/>
          <a:chOff x="0" y="0"/>
          <a:chExt cx="0" cy="0"/>
        </a:xfrm>
      </p:grpSpPr>
      <p:sp>
        <p:nvSpPr>
          <p:cNvPr id="445" name="Google Shape;445;p74"/>
          <p:cNvSpPr txBox="1"/>
          <p:nvPr>
            <p:ph type="title"/>
          </p:nvPr>
        </p:nvSpPr>
        <p:spPr>
          <a:xfrm>
            <a:off x="826650" y="1660725"/>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800"/>
              <a:buFont typeface="Overpass"/>
              <a:buNone/>
              <a:defRPr b="0" i="0" sz="2800" u="none" cap="none" strike="noStrike">
                <a:solidFill>
                  <a:srgbClr val="FFFFFF"/>
                </a:solidFill>
                <a:latin typeface="Overpass"/>
                <a:ea typeface="Overpass"/>
                <a:cs typeface="Overpass"/>
                <a:sym typeface="Overpass"/>
              </a:defRPr>
            </a:lvl1pPr>
            <a:lvl2pPr indent="0"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indent="0"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indent="0"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indent="0"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indent="0"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indent="0"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indent="0"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indent="0"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
        <p:nvSpPr>
          <p:cNvPr id="446" name="Google Shape;446;p74"/>
          <p:cNvSpPr txBox="1"/>
          <p:nvPr>
            <p:ph idx="12" type="sldNum"/>
          </p:nvPr>
        </p:nvSpPr>
        <p:spPr>
          <a:xfrm>
            <a:off x="8556783"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1pPr>
            <a:lvl2pPr indent="0" lvl="1"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2pPr>
            <a:lvl3pPr indent="0" lvl="2"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3pPr>
            <a:lvl4pPr indent="0" lvl="3"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4pPr>
            <a:lvl5pPr indent="0" lvl="4"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5pPr>
            <a:lvl6pPr indent="0" lvl="5"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6pPr>
            <a:lvl7pPr indent="0" lvl="6"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7pPr>
            <a:lvl8pPr indent="0" lvl="7"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8pPr>
            <a:lvl9pPr indent="0" lvl="8"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tructure">
  <p:cSld name="Divider Structure">
    <p:bg>
      <p:bgPr>
        <a:blipFill rotWithShape="1">
          <a:blip r:embed="rId2">
            <a:alphaModFix/>
          </a:blip>
          <a:stretch>
            <a:fillRect b="0" l="0" r="0" t="0"/>
          </a:stretch>
        </a:blipFill>
      </p:bgPr>
    </p:bg>
    <p:spTree>
      <p:nvGrpSpPr>
        <p:cNvPr id="447" name="Shape 447"/>
        <p:cNvGrpSpPr/>
        <p:nvPr/>
      </p:nvGrpSpPr>
      <p:grpSpPr>
        <a:xfrm>
          <a:off x="0" y="0"/>
          <a:ext cx="0" cy="0"/>
          <a:chOff x="0" y="0"/>
          <a:chExt cx="0" cy="0"/>
        </a:xfrm>
      </p:grpSpPr>
      <p:sp>
        <p:nvSpPr>
          <p:cNvPr id="448" name="Google Shape;448;p75"/>
          <p:cNvSpPr txBox="1"/>
          <p:nvPr>
            <p:ph type="title"/>
          </p:nvPr>
        </p:nvSpPr>
        <p:spPr>
          <a:xfrm>
            <a:off x="826650" y="1660725"/>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800"/>
              <a:buFont typeface="Overpass"/>
              <a:buNone/>
              <a:defRPr b="0" i="0" sz="2800" u="none" cap="none" strike="noStrike">
                <a:solidFill>
                  <a:srgbClr val="FFFFFF"/>
                </a:solidFill>
                <a:latin typeface="Overpass"/>
                <a:ea typeface="Overpass"/>
                <a:cs typeface="Overpass"/>
                <a:sym typeface="Overpass"/>
              </a:defRPr>
            </a:lvl1pPr>
            <a:lvl2pPr indent="0"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indent="0"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indent="0"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indent="0"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indent="0"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indent="0"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indent="0"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indent="0"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
        <p:nvSpPr>
          <p:cNvPr id="449" name="Google Shape;449;p75"/>
          <p:cNvSpPr txBox="1"/>
          <p:nvPr>
            <p:ph idx="12" type="sldNum"/>
          </p:nvPr>
        </p:nvSpPr>
        <p:spPr>
          <a:xfrm>
            <a:off x="8556783"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1pPr>
            <a:lvl2pPr indent="0" lvl="1"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2pPr>
            <a:lvl3pPr indent="0" lvl="2"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3pPr>
            <a:lvl4pPr indent="0" lvl="3"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4pPr>
            <a:lvl5pPr indent="0" lvl="4"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5pPr>
            <a:lvl6pPr indent="0" lvl="5"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6pPr>
            <a:lvl7pPr indent="0" lvl="6"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7pPr>
            <a:lvl8pPr indent="0" lvl="7"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8pPr>
            <a:lvl9pPr indent="0" lvl="8"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Nature">
  <p:cSld name="Divider Nature">
    <p:bg>
      <p:bgPr>
        <a:blipFill rotWithShape="1">
          <a:blip r:embed="rId2">
            <a:alphaModFix/>
          </a:blip>
          <a:stretch>
            <a:fillRect b="0" l="0" r="0" t="0"/>
          </a:stretch>
        </a:blipFill>
      </p:bgPr>
    </p:bg>
    <p:spTree>
      <p:nvGrpSpPr>
        <p:cNvPr id="450" name="Shape 450"/>
        <p:cNvGrpSpPr/>
        <p:nvPr/>
      </p:nvGrpSpPr>
      <p:grpSpPr>
        <a:xfrm>
          <a:off x="0" y="0"/>
          <a:ext cx="0" cy="0"/>
          <a:chOff x="0" y="0"/>
          <a:chExt cx="0" cy="0"/>
        </a:xfrm>
      </p:grpSpPr>
      <p:sp>
        <p:nvSpPr>
          <p:cNvPr id="451" name="Google Shape;451;p76"/>
          <p:cNvSpPr txBox="1"/>
          <p:nvPr>
            <p:ph type="title"/>
          </p:nvPr>
        </p:nvSpPr>
        <p:spPr>
          <a:xfrm>
            <a:off x="826650" y="1660725"/>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800"/>
              <a:buFont typeface="Overpass"/>
              <a:buNone/>
              <a:defRPr b="0" i="0" sz="2800" u="none" cap="none" strike="noStrike">
                <a:solidFill>
                  <a:srgbClr val="FFFFFF"/>
                </a:solidFill>
                <a:latin typeface="Overpass"/>
                <a:ea typeface="Overpass"/>
                <a:cs typeface="Overpass"/>
                <a:sym typeface="Overpass"/>
              </a:defRPr>
            </a:lvl1pPr>
            <a:lvl2pPr indent="0"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indent="0"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indent="0"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indent="0"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indent="0"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indent="0"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indent="0"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indent="0"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
        <p:nvSpPr>
          <p:cNvPr id="452" name="Google Shape;452;p76"/>
          <p:cNvSpPr txBox="1"/>
          <p:nvPr>
            <p:ph idx="12" type="sldNum"/>
          </p:nvPr>
        </p:nvSpPr>
        <p:spPr>
          <a:xfrm>
            <a:off x="8556783"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1pPr>
            <a:lvl2pPr indent="0" lvl="1"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2pPr>
            <a:lvl3pPr indent="0" lvl="2"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3pPr>
            <a:lvl4pPr indent="0" lvl="3"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4pPr>
            <a:lvl5pPr indent="0" lvl="4"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5pPr>
            <a:lvl6pPr indent="0" lvl="5"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6pPr>
            <a:lvl7pPr indent="0" lvl="6"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7pPr>
            <a:lvl8pPr indent="0" lvl="7"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8pPr>
            <a:lvl9pPr indent="0" lvl="8"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9"/>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34" name="Google Shape;34;p9"/>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35" name="Google Shape;35;p9"/>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p:cSld name="Title Red">
    <p:bg>
      <p:bgPr>
        <a:blipFill rotWithShape="1">
          <a:blip r:embed="rId2">
            <a:alphaModFix/>
          </a:blip>
          <a:stretch>
            <a:fillRect b="0" l="0" r="0" t="0"/>
          </a:stretch>
        </a:blipFill>
      </p:bgPr>
    </p:bg>
    <p:spTree>
      <p:nvGrpSpPr>
        <p:cNvPr id="453" name="Shape 453"/>
        <p:cNvGrpSpPr/>
        <p:nvPr/>
      </p:nvGrpSpPr>
      <p:grpSpPr>
        <a:xfrm>
          <a:off x="0" y="0"/>
          <a:ext cx="0" cy="0"/>
          <a:chOff x="0" y="0"/>
          <a:chExt cx="0" cy="0"/>
        </a:xfrm>
      </p:grpSpPr>
      <p:sp>
        <p:nvSpPr>
          <p:cNvPr id="454" name="Google Shape;454;p77"/>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400"/>
              <a:buFont typeface="Overpass"/>
              <a:buNone/>
              <a:defRPr b="1" i="0" sz="2400" u="none" cap="none" strike="noStrike">
                <a:solidFill>
                  <a:schemeClr val="lt1"/>
                </a:solidFill>
                <a:latin typeface="Overpass"/>
                <a:ea typeface="Overpass"/>
                <a:cs typeface="Overpass"/>
                <a:sym typeface="Overpass"/>
              </a:defRPr>
            </a:lvl1pPr>
            <a:lvl2pPr indent="0" lvl="1"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2pPr>
            <a:lvl3pPr indent="0" lvl="2"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3pPr>
            <a:lvl4pPr indent="0" lvl="3"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4pPr>
            <a:lvl5pPr indent="0" lvl="4"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5pPr>
            <a:lvl6pPr indent="0" lvl="5"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6pPr>
            <a:lvl7pPr indent="0" lvl="6"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7pPr>
            <a:lvl8pPr indent="0" lvl="7"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8pPr>
            <a:lvl9pPr indent="0" lvl="8"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9pPr>
          </a:lstStyle>
          <a:p/>
        </p:txBody>
      </p:sp>
      <p:sp>
        <p:nvSpPr>
          <p:cNvPr id="455" name="Google Shape;455;p77"/>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600"/>
              <a:buFont typeface="Overpass"/>
              <a:buNone/>
              <a:defRPr b="0" i="0" sz="16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9pPr>
          </a:lstStyle>
          <a:p/>
        </p:txBody>
      </p:sp>
      <p:sp>
        <p:nvSpPr>
          <p:cNvPr id="456" name="Google Shape;456;p77"/>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200"/>
              <a:buFont typeface="Overpass"/>
              <a:buNone/>
              <a:defRPr b="0" i="0" sz="12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9pPr>
          </a:lstStyle>
          <a:p/>
        </p:txBody>
      </p:sp>
      <p:pic>
        <p:nvPicPr>
          <p:cNvPr descr="logo_large.png" id="457" name="Google Shape;457;p77"/>
          <p:cNvPicPr preferRelativeResize="0"/>
          <p:nvPr/>
        </p:nvPicPr>
        <p:blipFill rotWithShape="1">
          <a:blip r:embed="rId3">
            <a:alphaModFix/>
          </a:blip>
          <a:srcRect b="0" l="0" r="0" t="0"/>
          <a:stretch/>
        </p:blipFill>
        <p:spPr>
          <a:xfrm>
            <a:off x="1342000" y="1505843"/>
            <a:ext cx="1455249" cy="470438"/>
          </a:xfrm>
          <a:prstGeom prst="rect">
            <a:avLst/>
          </a:prstGeom>
          <a:noFill/>
          <a:ln>
            <a:noFill/>
          </a:ln>
        </p:spPr>
      </p:pic>
      <p:sp>
        <p:nvSpPr>
          <p:cNvPr id="458" name="Google Shape;458;p77"/>
          <p:cNvSpPr txBox="1"/>
          <p:nvPr>
            <p:ph idx="12" type="sldNum"/>
          </p:nvPr>
        </p:nvSpPr>
        <p:spPr>
          <a:xfrm>
            <a:off x="8556783"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1pPr>
            <a:lvl2pPr indent="0" lvl="1"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2pPr>
            <a:lvl3pPr indent="0" lvl="2"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3pPr>
            <a:lvl4pPr indent="0" lvl="3"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4pPr>
            <a:lvl5pPr indent="0" lvl="4"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5pPr>
            <a:lvl6pPr indent="0" lvl="5"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6pPr>
            <a:lvl7pPr indent="0" lvl="6"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7pPr>
            <a:lvl8pPr indent="0" lvl="7"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8pPr>
            <a:lvl9pPr indent="0" lvl="8"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Closing Red">
    <p:bg>
      <p:bgPr>
        <a:blipFill rotWithShape="1">
          <a:blip r:embed="rId2">
            <a:alphaModFix/>
          </a:blip>
          <a:stretch>
            <a:fillRect b="0" l="0" r="0" t="0"/>
          </a:stretch>
        </a:blipFill>
      </p:bgPr>
    </p:bg>
    <p:spTree>
      <p:nvGrpSpPr>
        <p:cNvPr id="459" name="Shape 459"/>
        <p:cNvGrpSpPr/>
        <p:nvPr/>
      </p:nvGrpSpPr>
      <p:grpSpPr>
        <a:xfrm>
          <a:off x="0" y="0"/>
          <a:ext cx="0" cy="0"/>
          <a:chOff x="0" y="0"/>
          <a:chExt cx="0" cy="0"/>
        </a:xfrm>
      </p:grpSpPr>
      <p:pic>
        <p:nvPicPr>
          <p:cNvPr descr="logo_large.png" id="460" name="Google Shape;460;p78"/>
          <p:cNvPicPr preferRelativeResize="0"/>
          <p:nvPr/>
        </p:nvPicPr>
        <p:blipFill rotWithShape="1">
          <a:blip r:embed="rId3">
            <a:alphaModFix/>
          </a:blip>
          <a:srcRect b="0" l="0" r="0" t="0"/>
          <a:stretch/>
        </p:blipFill>
        <p:spPr>
          <a:xfrm>
            <a:off x="1342000" y="1505843"/>
            <a:ext cx="1455249" cy="470438"/>
          </a:xfrm>
          <a:prstGeom prst="rect">
            <a:avLst/>
          </a:prstGeom>
          <a:noFill/>
          <a:ln>
            <a:noFill/>
          </a:ln>
        </p:spPr>
      </p:pic>
      <p:sp>
        <p:nvSpPr>
          <p:cNvPr id="461" name="Google Shape;461;p78"/>
          <p:cNvSpPr txBox="1"/>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750"/>
              <a:buFont typeface="Overpass"/>
              <a:buNone/>
            </a:pPr>
            <a:r>
              <a:rPr b="1" i="0" lang="en" sz="3000" u="none" cap="none" strike="noStrike">
                <a:solidFill>
                  <a:srgbClr val="FFFFFF"/>
                </a:solidFill>
                <a:latin typeface="Overpass"/>
                <a:ea typeface="Overpass"/>
                <a:cs typeface="Overpass"/>
                <a:sym typeface="Overpass"/>
              </a:rPr>
              <a:t>THANK YOU</a:t>
            </a:r>
            <a:endParaRPr/>
          </a:p>
        </p:txBody>
      </p:sp>
      <p:sp>
        <p:nvSpPr>
          <p:cNvPr id="462" name="Google Shape;462;p78"/>
          <p:cNvSpPr txBox="1"/>
          <p:nvPr/>
        </p:nvSpPr>
        <p:spPr>
          <a:xfrm>
            <a:off x="2276725" y="3264787"/>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plus.google.com/+RedHat</a:t>
            </a:r>
            <a:endParaRPr/>
          </a:p>
        </p:txBody>
      </p:sp>
      <p:sp>
        <p:nvSpPr>
          <p:cNvPr id="463" name="Google Shape;463;p78"/>
          <p:cNvSpPr txBox="1"/>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linkedin.com/company/red-hat</a:t>
            </a:r>
            <a:endParaRPr/>
          </a:p>
        </p:txBody>
      </p:sp>
      <p:sp>
        <p:nvSpPr>
          <p:cNvPr id="464" name="Google Shape;464;p78"/>
          <p:cNvSpPr txBox="1"/>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youtube.com/user/RedHatVideos</a:t>
            </a:r>
            <a:endParaRPr/>
          </a:p>
        </p:txBody>
      </p:sp>
      <p:sp>
        <p:nvSpPr>
          <p:cNvPr id="465" name="Google Shape;465;p78"/>
          <p:cNvSpPr txBox="1"/>
          <p:nvPr/>
        </p:nvSpPr>
        <p:spPr>
          <a:xfrm>
            <a:off x="5069150" y="3264787"/>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facebook.com/redhatinc</a:t>
            </a:r>
            <a:endParaRPr/>
          </a:p>
        </p:txBody>
      </p:sp>
      <p:sp>
        <p:nvSpPr>
          <p:cNvPr id="466" name="Google Shape;466;p78"/>
          <p:cNvSpPr txBox="1"/>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twitter.com/RedHatNews</a:t>
            </a:r>
            <a:endParaRPr/>
          </a:p>
        </p:txBody>
      </p:sp>
      <p:pic>
        <p:nvPicPr>
          <p:cNvPr descr="social_google-01.png" id="467" name="Google Shape;467;p78"/>
          <p:cNvPicPr preferRelativeResize="0"/>
          <p:nvPr/>
        </p:nvPicPr>
        <p:blipFill rotWithShape="1">
          <a:blip r:embed="rId4">
            <a:alphaModFix/>
          </a:blip>
          <a:srcRect b="0" l="0" r="0" t="0"/>
          <a:stretch/>
        </p:blipFill>
        <p:spPr>
          <a:xfrm>
            <a:off x="1921550" y="3260550"/>
            <a:ext cx="317366" cy="317366"/>
          </a:xfrm>
          <a:prstGeom prst="rect">
            <a:avLst/>
          </a:prstGeom>
          <a:noFill/>
          <a:ln>
            <a:noFill/>
          </a:ln>
        </p:spPr>
      </p:pic>
      <p:pic>
        <p:nvPicPr>
          <p:cNvPr descr="social_linkedin-01.png" id="468" name="Google Shape;468;p78"/>
          <p:cNvPicPr preferRelativeResize="0"/>
          <p:nvPr/>
        </p:nvPicPr>
        <p:blipFill rotWithShape="1">
          <a:blip r:embed="rId5">
            <a:alphaModFix/>
          </a:blip>
          <a:srcRect b="0" l="0" r="0" t="0"/>
          <a:stretch/>
        </p:blipFill>
        <p:spPr>
          <a:xfrm>
            <a:off x="1921550" y="3728718"/>
            <a:ext cx="317366" cy="317366"/>
          </a:xfrm>
          <a:prstGeom prst="rect">
            <a:avLst/>
          </a:prstGeom>
          <a:noFill/>
          <a:ln>
            <a:noFill/>
          </a:ln>
        </p:spPr>
      </p:pic>
      <p:pic>
        <p:nvPicPr>
          <p:cNvPr descr="social_youtube-01.png" id="469" name="Google Shape;469;p78"/>
          <p:cNvPicPr preferRelativeResize="0"/>
          <p:nvPr/>
        </p:nvPicPr>
        <p:blipFill rotWithShape="1">
          <a:blip r:embed="rId6">
            <a:alphaModFix/>
          </a:blip>
          <a:srcRect b="0" l="0" r="0" t="0"/>
          <a:stretch/>
        </p:blipFill>
        <p:spPr>
          <a:xfrm>
            <a:off x="1921550" y="4196887"/>
            <a:ext cx="317366" cy="317366"/>
          </a:xfrm>
          <a:prstGeom prst="rect">
            <a:avLst/>
          </a:prstGeom>
          <a:noFill/>
          <a:ln>
            <a:noFill/>
          </a:ln>
        </p:spPr>
      </p:pic>
      <p:pic>
        <p:nvPicPr>
          <p:cNvPr descr="social_facebook-01.png" id="470" name="Google Shape;470;p78"/>
          <p:cNvPicPr preferRelativeResize="0"/>
          <p:nvPr/>
        </p:nvPicPr>
        <p:blipFill rotWithShape="1">
          <a:blip r:embed="rId7">
            <a:alphaModFix/>
          </a:blip>
          <a:srcRect b="0" l="0" r="0" t="0"/>
          <a:stretch/>
        </p:blipFill>
        <p:spPr>
          <a:xfrm>
            <a:off x="4722125" y="3260550"/>
            <a:ext cx="317366" cy="317366"/>
          </a:xfrm>
          <a:prstGeom prst="rect">
            <a:avLst/>
          </a:prstGeom>
          <a:noFill/>
          <a:ln>
            <a:noFill/>
          </a:ln>
        </p:spPr>
      </p:pic>
      <p:pic>
        <p:nvPicPr>
          <p:cNvPr descr="social_twitter-01.png" id="471" name="Google Shape;471;p78"/>
          <p:cNvPicPr preferRelativeResize="0"/>
          <p:nvPr/>
        </p:nvPicPr>
        <p:blipFill rotWithShape="1">
          <a:blip r:embed="rId8">
            <a:alphaModFix/>
          </a:blip>
          <a:srcRect b="0" l="0" r="0" t="0"/>
          <a:stretch/>
        </p:blipFill>
        <p:spPr>
          <a:xfrm>
            <a:off x="4722125" y="3728718"/>
            <a:ext cx="317366" cy="317366"/>
          </a:xfrm>
          <a:prstGeom prst="rect">
            <a:avLst/>
          </a:prstGeom>
          <a:noFill/>
          <a:ln>
            <a:noFill/>
          </a:ln>
        </p:spPr>
      </p:pic>
      <p:sp>
        <p:nvSpPr>
          <p:cNvPr id="472" name="Google Shape;472;p78"/>
          <p:cNvSpPr txBox="1"/>
          <p:nvPr>
            <p:ph idx="12" type="sldNum"/>
          </p:nvPr>
        </p:nvSpPr>
        <p:spPr>
          <a:xfrm>
            <a:off x="8556783"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tructure">
  <p:cSld name="Title Structure">
    <p:bg>
      <p:bgPr>
        <a:blipFill rotWithShape="1">
          <a:blip r:embed="rId2">
            <a:alphaModFix/>
          </a:blip>
          <a:stretch>
            <a:fillRect b="0" l="0" r="0" t="0"/>
          </a:stretch>
        </a:blipFill>
      </p:bgPr>
    </p:bg>
    <p:spTree>
      <p:nvGrpSpPr>
        <p:cNvPr id="473" name="Shape 473"/>
        <p:cNvGrpSpPr/>
        <p:nvPr/>
      </p:nvGrpSpPr>
      <p:grpSpPr>
        <a:xfrm>
          <a:off x="0" y="0"/>
          <a:ext cx="0" cy="0"/>
          <a:chOff x="0" y="0"/>
          <a:chExt cx="0" cy="0"/>
        </a:xfrm>
      </p:grpSpPr>
      <p:sp>
        <p:nvSpPr>
          <p:cNvPr id="474" name="Google Shape;474;p79"/>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400"/>
              <a:buFont typeface="Overpass"/>
              <a:buNone/>
              <a:defRPr b="1" i="0" sz="2400" u="none" cap="none" strike="noStrike">
                <a:solidFill>
                  <a:schemeClr val="lt1"/>
                </a:solidFill>
                <a:latin typeface="Overpass"/>
                <a:ea typeface="Overpass"/>
                <a:cs typeface="Overpass"/>
                <a:sym typeface="Overpass"/>
              </a:defRPr>
            </a:lvl1pPr>
            <a:lvl2pPr indent="0" lvl="1"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2pPr>
            <a:lvl3pPr indent="0" lvl="2"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3pPr>
            <a:lvl4pPr indent="0" lvl="3"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4pPr>
            <a:lvl5pPr indent="0" lvl="4"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5pPr>
            <a:lvl6pPr indent="0" lvl="5"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6pPr>
            <a:lvl7pPr indent="0" lvl="6"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7pPr>
            <a:lvl8pPr indent="0" lvl="7"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8pPr>
            <a:lvl9pPr indent="0" lvl="8"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9pPr>
          </a:lstStyle>
          <a:p/>
        </p:txBody>
      </p:sp>
      <p:sp>
        <p:nvSpPr>
          <p:cNvPr id="475" name="Google Shape;475;p79"/>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600"/>
              <a:buFont typeface="Overpass"/>
              <a:buNone/>
              <a:defRPr b="0" i="0" sz="16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9pPr>
          </a:lstStyle>
          <a:p/>
        </p:txBody>
      </p:sp>
      <p:sp>
        <p:nvSpPr>
          <p:cNvPr id="476" name="Google Shape;476;p79"/>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200"/>
              <a:buFont typeface="Overpass"/>
              <a:buNone/>
              <a:defRPr b="0" i="0" sz="12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9pPr>
          </a:lstStyle>
          <a:p/>
        </p:txBody>
      </p:sp>
      <p:pic>
        <p:nvPicPr>
          <p:cNvPr descr="logo_large.png" id="477" name="Google Shape;477;p79"/>
          <p:cNvPicPr preferRelativeResize="0"/>
          <p:nvPr/>
        </p:nvPicPr>
        <p:blipFill rotWithShape="1">
          <a:blip r:embed="rId3">
            <a:alphaModFix/>
          </a:blip>
          <a:srcRect b="0" l="0" r="0" t="0"/>
          <a:stretch/>
        </p:blipFill>
        <p:spPr>
          <a:xfrm>
            <a:off x="1342000" y="1505843"/>
            <a:ext cx="1455249" cy="470438"/>
          </a:xfrm>
          <a:prstGeom prst="rect">
            <a:avLst/>
          </a:prstGeom>
          <a:noFill/>
          <a:ln>
            <a:noFill/>
          </a:ln>
        </p:spPr>
      </p:pic>
      <p:sp>
        <p:nvSpPr>
          <p:cNvPr id="478" name="Google Shape;478;p79"/>
          <p:cNvSpPr txBox="1"/>
          <p:nvPr>
            <p:ph idx="12" type="sldNum"/>
          </p:nvPr>
        </p:nvSpPr>
        <p:spPr>
          <a:xfrm>
            <a:off x="8556783"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1pPr>
            <a:lvl2pPr indent="0" lvl="1"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2pPr>
            <a:lvl3pPr indent="0" lvl="2"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3pPr>
            <a:lvl4pPr indent="0" lvl="3"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4pPr>
            <a:lvl5pPr indent="0" lvl="4"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5pPr>
            <a:lvl6pPr indent="0" lvl="5"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6pPr>
            <a:lvl7pPr indent="0" lvl="6"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7pPr>
            <a:lvl8pPr indent="0" lvl="7"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8pPr>
            <a:lvl9pPr indent="0" lvl="8"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Nature">
  <p:cSld name="Title Nature">
    <p:bg>
      <p:bgPr>
        <a:blipFill rotWithShape="1">
          <a:blip r:embed="rId2">
            <a:alphaModFix/>
          </a:blip>
          <a:stretch>
            <a:fillRect b="0" l="0" r="0" t="0"/>
          </a:stretch>
        </a:blipFill>
      </p:bgPr>
    </p:bg>
    <p:spTree>
      <p:nvGrpSpPr>
        <p:cNvPr id="479" name="Shape 479"/>
        <p:cNvGrpSpPr/>
        <p:nvPr/>
      </p:nvGrpSpPr>
      <p:grpSpPr>
        <a:xfrm>
          <a:off x="0" y="0"/>
          <a:ext cx="0" cy="0"/>
          <a:chOff x="0" y="0"/>
          <a:chExt cx="0" cy="0"/>
        </a:xfrm>
      </p:grpSpPr>
      <p:sp>
        <p:nvSpPr>
          <p:cNvPr id="480" name="Google Shape;480;p80"/>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400"/>
              <a:buFont typeface="Overpass"/>
              <a:buNone/>
              <a:defRPr b="1" i="0" sz="2400" u="none" cap="none" strike="noStrike">
                <a:solidFill>
                  <a:schemeClr val="lt1"/>
                </a:solidFill>
                <a:latin typeface="Overpass"/>
                <a:ea typeface="Overpass"/>
                <a:cs typeface="Overpass"/>
                <a:sym typeface="Overpass"/>
              </a:defRPr>
            </a:lvl1pPr>
            <a:lvl2pPr indent="0" lvl="1"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2pPr>
            <a:lvl3pPr indent="0" lvl="2"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3pPr>
            <a:lvl4pPr indent="0" lvl="3"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4pPr>
            <a:lvl5pPr indent="0" lvl="4"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5pPr>
            <a:lvl6pPr indent="0" lvl="5"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6pPr>
            <a:lvl7pPr indent="0" lvl="6"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7pPr>
            <a:lvl8pPr indent="0" lvl="7"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8pPr>
            <a:lvl9pPr indent="0" lvl="8" rtl="0">
              <a:spcBef>
                <a:spcPts val="0"/>
              </a:spcBef>
              <a:spcAft>
                <a:spcPts val="0"/>
              </a:spcAft>
              <a:buClr>
                <a:schemeClr val="dk1"/>
              </a:buClr>
              <a:buSzPts val="2400"/>
              <a:buFont typeface="Overpass"/>
              <a:buNone/>
              <a:defRPr b="1" sz="2400">
                <a:solidFill>
                  <a:schemeClr val="lt1"/>
                </a:solidFill>
                <a:latin typeface="Overpass"/>
                <a:ea typeface="Overpass"/>
                <a:cs typeface="Overpass"/>
                <a:sym typeface="Overpass"/>
              </a:defRPr>
            </a:lvl9pPr>
          </a:lstStyle>
          <a:p/>
        </p:txBody>
      </p:sp>
      <p:sp>
        <p:nvSpPr>
          <p:cNvPr id="481" name="Google Shape;481;p80"/>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600"/>
              <a:buFont typeface="Overpass"/>
              <a:buNone/>
              <a:defRPr b="0" i="0" sz="16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SzPts val="1600"/>
              <a:buFont typeface="Overpass"/>
              <a:buNone/>
              <a:defRPr b="0" i="0" sz="1600" u="none" cap="none" strike="noStrike">
                <a:solidFill>
                  <a:srgbClr val="000000"/>
                </a:solidFill>
                <a:latin typeface="Overpass"/>
                <a:ea typeface="Overpass"/>
                <a:cs typeface="Overpass"/>
                <a:sym typeface="Overpass"/>
              </a:defRPr>
            </a:lvl9pPr>
          </a:lstStyle>
          <a:p/>
        </p:txBody>
      </p:sp>
      <p:sp>
        <p:nvSpPr>
          <p:cNvPr id="482" name="Google Shape;482;p80"/>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200"/>
              <a:buFont typeface="Overpass"/>
              <a:buNone/>
              <a:defRPr b="0" i="0" sz="12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SzPts val="1200"/>
              <a:buFont typeface="Overpass"/>
              <a:buNone/>
              <a:defRPr b="0" i="0" sz="1200" u="none" cap="none" strike="noStrike">
                <a:solidFill>
                  <a:srgbClr val="000000"/>
                </a:solidFill>
                <a:latin typeface="Overpass"/>
                <a:ea typeface="Overpass"/>
                <a:cs typeface="Overpass"/>
                <a:sym typeface="Overpass"/>
              </a:defRPr>
            </a:lvl9pPr>
          </a:lstStyle>
          <a:p/>
        </p:txBody>
      </p:sp>
      <p:pic>
        <p:nvPicPr>
          <p:cNvPr descr="logo_large.png" id="483" name="Google Shape;483;p80"/>
          <p:cNvPicPr preferRelativeResize="0"/>
          <p:nvPr/>
        </p:nvPicPr>
        <p:blipFill rotWithShape="1">
          <a:blip r:embed="rId3">
            <a:alphaModFix/>
          </a:blip>
          <a:srcRect b="0" l="0" r="0" t="0"/>
          <a:stretch/>
        </p:blipFill>
        <p:spPr>
          <a:xfrm>
            <a:off x="1342000" y="1505843"/>
            <a:ext cx="1455249" cy="470438"/>
          </a:xfrm>
          <a:prstGeom prst="rect">
            <a:avLst/>
          </a:prstGeom>
          <a:noFill/>
          <a:ln>
            <a:noFill/>
          </a:ln>
        </p:spPr>
      </p:pic>
      <p:sp>
        <p:nvSpPr>
          <p:cNvPr id="484" name="Google Shape;484;p80"/>
          <p:cNvSpPr txBox="1"/>
          <p:nvPr>
            <p:ph idx="12" type="sldNum"/>
          </p:nvPr>
        </p:nvSpPr>
        <p:spPr>
          <a:xfrm>
            <a:off x="8556783"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1pPr>
            <a:lvl2pPr indent="0" lvl="1"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2pPr>
            <a:lvl3pPr indent="0" lvl="2"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3pPr>
            <a:lvl4pPr indent="0" lvl="3"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4pPr>
            <a:lvl5pPr indent="0" lvl="4"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5pPr>
            <a:lvl6pPr indent="0" lvl="5"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6pPr>
            <a:lvl7pPr indent="0" lvl="6"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7pPr>
            <a:lvl8pPr indent="0" lvl="7"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8pPr>
            <a:lvl9pPr indent="0" lvl="8" marL="0" marR="0" rtl="0" algn="r">
              <a:lnSpc>
                <a:spcPct val="100000"/>
              </a:lnSpc>
              <a:spcBef>
                <a:spcPts val="0"/>
              </a:spcBef>
              <a:spcAft>
                <a:spcPts val="0"/>
              </a:spcAft>
              <a:buClr>
                <a:srgbClr val="FFFFFF"/>
              </a:buClr>
              <a:buSzPts val="325"/>
              <a:buFont typeface="Overpass"/>
              <a:buNone/>
              <a:defRPr b="0" i="0" sz="1300" u="none" cap="none" strike="noStrike">
                <a:solidFill>
                  <a:srgbClr val="FFFFFF"/>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tructure">
  <p:cSld name="Closing Structure">
    <p:bg>
      <p:bgPr>
        <a:blipFill rotWithShape="1">
          <a:blip r:embed="rId2">
            <a:alphaModFix/>
          </a:blip>
          <a:stretch>
            <a:fillRect b="0" l="0" r="0" t="0"/>
          </a:stretch>
        </a:blipFill>
      </p:bgPr>
    </p:bg>
    <p:spTree>
      <p:nvGrpSpPr>
        <p:cNvPr id="485" name="Shape 485"/>
        <p:cNvGrpSpPr/>
        <p:nvPr/>
      </p:nvGrpSpPr>
      <p:grpSpPr>
        <a:xfrm>
          <a:off x="0" y="0"/>
          <a:ext cx="0" cy="0"/>
          <a:chOff x="0" y="0"/>
          <a:chExt cx="0" cy="0"/>
        </a:xfrm>
      </p:grpSpPr>
      <p:sp>
        <p:nvSpPr>
          <p:cNvPr id="486" name="Google Shape;486;p81"/>
          <p:cNvSpPr txBox="1"/>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750"/>
              <a:buFont typeface="Overpass"/>
              <a:buNone/>
            </a:pPr>
            <a:r>
              <a:rPr b="1" i="0" lang="en" sz="3000" u="none" cap="none" strike="noStrike">
                <a:solidFill>
                  <a:srgbClr val="FFFFFF"/>
                </a:solidFill>
                <a:latin typeface="Overpass"/>
                <a:ea typeface="Overpass"/>
                <a:cs typeface="Overpass"/>
                <a:sym typeface="Overpass"/>
              </a:rPr>
              <a:t>THANK YOU</a:t>
            </a:r>
            <a:endParaRPr/>
          </a:p>
        </p:txBody>
      </p:sp>
      <p:sp>
        <p:nvSpPr>
          <p:cNvPr id="487" name="Google Shape;487;p81"/>
          <p:cNvSpPr txBox="1"/>
          <p:nvPr/>
        </p:nvSpPr>
        <p:spPr>
          <a:xfrm>
            <a:off x="2276725" y="3264787"/>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plus.google.com/+RedHat</a:t>
            </a:r>
            <a:endParaRPr/>
          </a:p>
        </p:txBody>
      </p:sp>
      <p:sp>
        <p:nvSpPr>
          <p:cNvPr id="488" name="Google Shape;488;p81"/>
          <p:cNvSpPr txBox="1"/>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linkedin.com/company/red-hat</a:t>
            </a:r>
            <a:endParaRPr/>
          </a:p>
        </p:txBody>
      </p:sp>
      <p:sp>
        <p:nvSpPr>
          <p:cNvPr id="489" name="Google Shape;489;p81"/>
          <p:cNvSpPr txBox="1"/>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youtube.com/user/RedHatVideos</a:t>
            </a:r>
            <a:endParaRPr/>
          </a:p>
        </p:txBody>
      </p:sp>
      <p:sp>
        <p:nvSpPr>
          <p:cNvPr id="490" name="Google Shape;490;p81"/>
          <p:cNvSpPr txBox="1"/>
          <p:nvPr/>
        </p:nvSpPr>
        <p:spPr>
          <a:xfrm>
            <a:off x="5069150" y="3264787"/>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facebook.com/redhatinc</a:t>
            </a:r>
            <a:endParaRPr/>
          </a:p>
        </p:txBody>
      </p:sp>
      <p:sp>
        <p:nvSpPr>
          <p:cNvPr id="491" name="Google Shape;491;p81"/>
          <p:cNvSpPr txBox="1"/>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twitter.com/RedHatNews</a:t>
            </a:r>
            <a:endParaRPr/>
          </a:p>
        </p:txBody>
      </p:sp>
      <p:pic>
        <p:nvPicPr>
          <p:cNvPr descr="social_google-01.png" id="492" name="Google Shape;492;p81"/>
          <p:cNvPicPr preferRelativeResize="0"/>
          <p:nvPr/>
        </p:nvPicPr>
        <p:blipFill rotWithShape="1">
          <a:blip r:embed="rId3">
            <a:alphaModFix/>
          </a:blip>
          <a:srcRect b="0" l="0" r="0" t="0"/>
          <a:stretch/>
        </p:blipFill>
        <p:spPr>
          <a:xfrm>
            <a:off x="1921550" y="3260550"/>
            <a:ext cx="317366" cy="317366"/>
          </a:xfrm>
          <a:prstGeom prst="rect">
            <a:avLst/>
          </a:prstGeom>
          <a:noFill/>
          <a:ln>
            <a:noFill/>
          </a:ln>
        </p:spPr>
      </p:pic>
      <p:pic>
        <p:nvPicPr>
          <p:cNvPr descr="social_linkedin-01.png" id="493" name="Google Shape;493;p81"/>
          <p:cNvPicPr preferRelativeResize="0"/>
          <p:nvPr/>
        </p:nvPicPr>
        <p:blipFill rotWithShape="1">
          <a:blip r:embed="rId4">
            <a:alphaModFix/>
          </a:blip>
          <a:srcRect b="0" l="0" r="0" t="0"/>
          <a:stretch/>
        </p:blipFill>
        <p:spPr>
          <a:xfrm>
            <a:off x="1921550" y="3728718"/>
            <a:ext cx="317366" cy="317366"/>
          </a:xfrm>
          <a:prstGeom prst="rect">
            <a:avLst/>
          </a:prstGeom>
          <a:noFill/>
          <a:ln>
            <a:noFill/>
          </a:ln>
        </p:spPr>
      </p:pic>
      <p:pic>
        <p:nvPicPr>
          <p:cNvPr descr="social_youtube-01.png" id="494" name="Google Shape;494;p81"/>
          <p:cNvPicPr preferRelativeResize="0"/>
          <p:nvPr/>
        </p:nvPicPr>
        <p:blipFill rotWithShape="1">
          <a:blip r:embed="rId5">
            <a:alphaModFix/>
          </a:blip>
          <a:srcRect b="0" l="0" r="0" t="0"/>
          <a:stretch/>
        </p:blipFill>
        <p:spPr>
          <a:xfrm>
            <a:off x="1921550" y="4196887"/>
            <a:ext cx="317366" cy="317366"/>
          </a:xfrm>
          <a:prstGeom prst="rect">
            <a:avLst/>
          </a:prstGeom>
          <a:noFill/>
          <a:ln>
            <a:noFill/>
          </a:ln>
        </p:spPr>
      </p:pic>
      <p:pic>
        <p:nvPicPr>
          <p:cNvPr descr="social_facebook-01.png" id="495" name="Google Shape;495;p81"/>
          <p:cNvPicPr preferRelativeResize="0"/>
          <p:nvPr/>
        </p:nvPicPr>
        <p:blipFill rotWithShape="1">
          <a:blip r:embed="rId6">
            <a:alphaModFix/>
          </a:blip>
          <a:srcRect b="0" l="0" r="0" t="0"/>
          <a:stretch/>
        </p:blipFill>
        <p:spPr>
          <a:xfrm>
            <a:off x="4722125" y="3260550"/>
            <a:ext cx="317366" cy="317366"/>
          </a:xfrm>
          <a:prstGeom prst="rect">
            <a:avLst/>
          </a:prstGeom>
          <a:noFill/>
          <a:ln>
            <a:noFill/>
          </a:ln>
        </p:spPr>
      </p:pic>
      <p:pic>
        <p:nvPicPr>
          <p:cNvPr descr="social_twitter-01.png" id="496" name="Google Shape;496;p81"/>
          <p:cNvPicPr preferRelativeResize="0"/>
          <p:nvPr/>
        </p:nvPicPr>
        <p:blipFill rotWithShape="1">
          <a:blip r:embed="rId7">
            <a:alphaModFix/>
          </a:blip>
          <a:srcRect b="0" l="0" r="0" t="0"/>
          <a:stretch/>
        </p:blipFill>
        <p:spPr>
          <a:xfrm>
            <a:off x="4722125" y="3728718"/>
            <a:ext cx="317366" cy="317366"/>
          </a:xfrm>
          <a:prstGeom prst="rect">
            <a:avLst/>
          </a:prstGeom>
          <a:noFill/>
          <a:ln>
            <a:noFill/>
          </a:ln>
        </p:spPr>
      </p:pic>
      <p:pic>
        <p:nvPicPr>
          <p:cNvPr descr="logo_large.png" id="497" name="Google Shape;497;p81"/>
          <p:cNvPicPr preferRelativeResize="0"/>
          <p:nvPr/>
        </p:nvPicPr>
        <p:blipFill rotWithShape="1">
          <a:blip r:embed="rId8">
            <a:alphaModFix/>
          </a:blip>
          <a:srcRect b="0" l="0" r="0" t="0"/>
          <a:stretch/>
        </p:blipFill>
        <p:spPr>
          <a:xfrm>
            <a:off x="1342000" y="1505843"/>
            <a:ext cx="1455249" cy="470438"/>
          </a:xfrm>
          <a:prstGeom prst="rect">
            <a:avLst/>
          </a:prstGeom>
          <a:noFill/>
          <a:ln>
            <a:noFill/>
          </a:ln>
        </p:spPr>
      </p:pic>
      <p:sp>
        <p:nvSpPr>
          <p:cNvPr id="498" name="Google Shape;498;p81"/>
          <p:cNvSpPr txBox="1"/>
          <p:nvPr>
            <p:ph idx="12" type="sldNum"/>
          </p:nvPr>
        </p:nvSpPr>
        <p:spPr>
          <a:xfrm>
            <a:off x="8556783"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Nature">
  <p:cSld name="Closing Nature">
    <p:bg>
      <p:bgPr>
        <a:blipFill rotWithShape="1">
          <a:blip r:embed="rId2">
            <a:alphaModFix/>
          </a:blip>
          <a:stretch>
            <a:fillRect b="0" l="0" r="0" t="0"/>
          </a:stretch>
        </a:blipFill>
      </p:bgPr>
    </p:bg>
    <p:spTree>
      <p:nvGrpSpPr>
        <p:cNvPr id="499" name="Shape 499"/>
        <p:cNvGrpSpPr/>
        <p:nvPr/>
      </p:nvGrpSpPr>
      <p:grpSpPr>
        <a:xfrm>
          <a:off x="0" y="0"/>
          <a:ext cx="0" cy="0"/>
          <a:chOff x="0" y="0"/>
          <a:chExt cx="0" cy="0"/>
        </a:xfrm>
      </p:grpSpPr>
      <p:sp>
        <p:nvSpPr>
          <p:cNvPr id="500" name="Google Shape;500;p82"/>
          <p:cNvSpPr txBox="1"/>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750"/>
              <a:buFont typeface="Overpass"/>
              <a:buNone/>
            </a:pPr>
            <a:r>
              <a:rPr b="1" i="0" lang="en" sz="3000" u="none" cap="none" strike="noStrike">
                <a:solidFill>
                  <a:srgbClr val="FFFFFF"/>
                </a:solidFill>
                <a:latin typeface="Overpass"/>
                <a:ea typeface="Overpass"/>
                <a:cs typeface="Overpass"/>
                <a:sym typeface="Overpass"/>
              </a:rPr>
              <a:t>THANK YOU</a:t>
            </a:r>
            <a:endParaRPr/>
          </a:p>
        </p:txBody>
      </p:sp>
      <p:sp>
        <p:nvSpPr>
          <p:cNvPr id="501" name="Google Shape;501;p82"/>
          <p:cNvSpPr txBox="1"/>
          <p:nvPr/>
        </p:nvSpPr>
        <p:spPr>
          <a:xfrm>
            <a:off x="2276725" y="3264787"/>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plus.google.com/+RedHat</a:t>
            </a:r>
            <a:endParaRPr/>
          </a:p>
        </p:txBody>
      </p:sp>
      <p:sp>
        <p:nvSpPr>
          <p:cNvPr id="502" name="Google Shape;502;p82"/>
          <p:cNvSpPr txBox="1"/>
          <p:nvPr/>
        </p:nvSpPr>
        <p:spPr>
          <a:xfrm>
            <a:off x="2276725" y="3732403"/>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linkedin.com/company/red-hat</a:t>
            </a:r>
            <a:endParaRPr/>
          </a:p>
        </p:txBody>
      </p:sp>
      <p:sp>
        <p:nvSpPr>
          <p:cNvPr id="503" name="Google Shape;503;p82"/>
          <p:cNvSpPr txBox="1"/>
          <p:nvPr/>
        </p:nvSpPr>
        <p:spPr>
          <a:xfrm>
            <a:off x="2276725" y="4196878"/>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youtube.com/user/RedHatVideos</a:t>
            </a:r>
            <a:endParaRPr/>
          </a:p>
        </p:txBody>
      </p:sp>
      <p:sp>
        <p:nvSpPr>
          <p:cNvPr id="504" name="Google Shape;504;p82"/>
          <p:cNvSpPr txBox="1"/>
          <p:nvPr/>
        </p:nvSpPr>
        <p:spPr>
          <a:xfrm>
            <a:off x="5069150" y="3264787"/>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facebook.com/redhatinc</a:t>
            </a:r>
            <a:endParaRPr/>
          </a:p>
        </p:txBody>
      </p:sp>
      <p:sp>
        <p:nvSpPr>
          <p:cNvPr id="505" name="Google Shape;505;p82"/>
          <p:cNvSpPr txBox="1"/>
          <p:nvPr/>
        </p:nvSpPr>
        <p:spPr>
          <a:xfrm>
            <a:off x="5069150" y="3732403"/>
            <a:ext cx="2378700" cy="3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75"/>
              <a:buFont typeface="Overpass"/>
              <a:buNone/>
            </a:pPr>
            <a:r>
              <a:rPr b="0" i="0" lang="en" sz="1100" u="none" cap="none" strike="noStrike">
                <a:solidFill>
                  <a:srgbClr val="FFFFFF"/>
                </a:solidFill>
                <a:latin typeface="Overpass"/>
                <a:ea typeface="Overpass"/>
                <a:cs typeface="Overpass"/>
                <a:sym typeface="Overpass"/>
              </a:rPr>
              <a:t>twitter.com/RedHatNews</a:t>
            </a:r>
            <a:endParaRPr/>
          </a:p>
        </p:txBody>
      </p:sp>
      <p:pic>
        <p:nvPicPr>
          <p:cNvPr descr="social_google-01.png" id="506" name="Google Shape;506;p82"/>
          <p:cNvPicPr preferRelativeResize="0"/>
          <p:nvPr/>
        </p:nvPicPr>
        <p:blipFill rotWithShape="1">
          <a:blip r:embed="rId3">
            <a:alphaModFix/>
          </a:blip>
          <a:srcRect b="0" l="0" r="0" t="0"/>
          <a:stretch/>
        </p:blipFill>
        <p:spPr>
          <a:xfrm>
            <a:off x="1921550" y="3260550"/>
            <a:ext cx="317366" cy="317366"/>
          </a:xfrm>
          <a:prstGeom prst="rect">
            <a:avLst/>
          </a:prstGeom>
          <a:noFill/>
          <a:ln>
            <a:noFill/>
          </a:ln>
        </p:spPr>
      </p:pic>
      <p:pic>
        <p:nvPicPr>
          <p:cNvPr descr="social_linkedin-01.png" id="507" name="Google Shape;507;p82"/>
          <p:cNvPicPr preferRelativeResize="0"/>
          <p:nvPr/>
        </p:nvPicPr>
        <p:blipFill rotWithShape="1">
          <a:blip r:embed="rId4">
            <a:alphaModFix/>
          </a:blip>
          <a:srcRect b="0" l="0" r="0" t="0"/>
          <a:stretch/>
        </p:blipFill>
        <p:spPr>
          <a:xfrm>
            <a:off x="1921550" y="3728718"/>
            <a:ext cx="317366" cy="317366"/>
          </a:xfrm>
          <a:prstGeom prst="rect">
            <a:avLst/>
          </a:prstGeom>
          <a:noFill/>
          <a:ln>
            <a:noFill/>
          </a:ln>
        </p:spPr>
      </p:pic>
      <p:pic>
        <p:nvPicPr>
          <p:cNvPr descr="social_youtube-01.png" id="508" name="Google Shape;508;p82"/>
          <p:cNvPicPr preferRelativeResize="0"/>
          <p:nvPr/>
        </p:nvPicPr>
        <p:blipFill rotWithShape="1">
          <a:blip r:embed="rId5">
            <a:alphaModFix/>
          </a:blip>
          <a:srcRect b="0" l="0" r="0" t="0"/>
          <a:stretch/>
        </p:blipFill>
        <p:spPr>
          <a:xfrm>
            <a:off x="1921550" y="4196887"/>
            <a:ext cx="317366" cy="317366"/>
          </a:xfrm>
          <a:prstGeom prst="rect">
            <a:avLst/>
          </a:prstGeom>
          <a:noFill/>
          <a:ln>
            <a:noFill/>
          </a:ln>
        </p:spPr>
      </p:pic>
      <p:pic>
        <p:nvPicPr>
          <p:cNvPr descr="social_facebook-01.png" id="509" name="Google Shape;509;p82"/>
          <p:cNvPicPr preferRelativeResize="0"/>
          <p:nvPr/>
        </p:nvPicPr>
        <p:blipFill rotWithShape="1">
          <a:blip r:embed="rId6">
            <a:alphaModFix/>
          </a:blip>
          <a:srcRect b="0" l="0" r="0" t="0"/>
          <a:stretch/>
        </p:blipFill>
        <p:spPr>
          <a:xfrm>
            <a:off x="4722125" y="3260550"/>
            <a:ext cx="317366" cy="317366"/>
          </a:xfrm>
          <a:prstGeom prst="rect">
            <a:avLst/>
          </a:prstGeom>
          <a:noFill/>
          <a:ln>
            <a:noFill/>
          </a:ln>
        </p:spPr>
      </p:pic>
      <p:pic>
        <p:nvPicPr>
          <p:cNvPr descr="social_twitter-01.png" id="510" name="Google Shape;510;p82"/>
          <p:cNvPicPr preferRelativeResize="0"/>
          <p:nvPr/>
        </p:nvPicPr>
        <p:blipFill rotWithShape="1">
          <a:blip r:embed="rId7">
            <a:alphaModFix/>
          </a:blip>
          <a:srcRect b="0" l="0" r="0" t="0"/>
          <a:stretch/>
        </p:blipFill>
        <p:spPr>
          <a:xfrm>
            <a:off x="4722125" y="3728718"/>
            <a:ext cx="317366" cy="317366"/>
          </a:xfrm>
          <a:prstGeom prst="rect">
            <a:avLst/>
          </a:prstGeom>
          <a:noFill/>
          <a:ln>
            <a:noFill/>
          </a:ln>
        </p:spPr>
      </p:pic>
      <p:pic>
        <p:nvPicPr>
          <p:cNvPr descr="logo_large.png" id="511" name="Google Shape;511;p82"/>
          <p:cNvPicPr preferRelativeResize="0"/>
          <p:nvPr/>
        </p:nvPicPr>
        <p:blipFill rotWithShape="1">
          <a:blip r:embed="rId8">
            <a:alphaModFix/>
          </a:blip>
          <a:srcRect b="0" l="0" r="0" t="0"/>
          <a:stretch/>
        </p:blipFill>
        <p:spPr>
          <a:xfrm>
            <a:off x="1342000" y="1505843"/>
            <a:ext cx="1455249" cy="470438"/>
          </a:xfrm>
          <a:prstGeom prst="rect">
            <a:avLst/>
          </a:prstGeom>
          <a:noFill/>
          <a:ln>
            <a:noFill/>
          </a:ln>
        </p:spPr>
      </p:pic>
      <p:sp>
        <p:nvSpPr>
          <p:cNvPr id="512" name="Google Shape;512;p82"/>
          <p:cNvSpPr txBox="1"/>
          <p:nvPr>
            <p:ph idx="12" type="sldNum"/>
          </p:nvPr>
        </p:nvSpPr>
        <p:spPr>
          <a:xfrm>
            <a:off x="8556783"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1">
  <p:cSld name="graphic left, text right 1">
    <p:spTree>
      <p:nvGrpSpPr>
        <p:cNvPr id="513" name="Shape 513"/>
        <p:cNvGrpSpPr/>
        <p:nvPr/>
      </p:nvGrpSpPr>
      <p:grpSpPr>
        <a:xfrm>
          <a:off x="0" y="0"/>
          <a:ext cx="0" cy="0"/>
          <a:chOff x="0" y="0"/>
          <a:chExt cx="0" cy="0"/>
        </a:xfrm>
      </p:grpSpPr>
      <p:sp>
        <p:nvSpPr>
          <p:cNvPr id="514" name="Google Shape;514;p83"/>
          <p:cNvSpPr/>
          <p:nvPr>
            <p:ph idx="2" type="pic"/>
          </p:nvPr>
        </p:nvSpPr>
        <p:spPr>
          <a:xfrm>
            <a:off x="685800" y="1600200"/>
            <a:ext cx="3886200" cy="2800200"/>
          </a:xfrm>
          <a:prstGeom prst="rect">
            <a:avLst/>
          </a:prstGeom>
          <a:noFill/>
          <a:ln>
            <a:noFill/>
          </a:ln>
        </p:spPr>
        <p:txBody>
          <a:bodyPr anchorCtr="1" anchor="ctr" bIns="91425" lIns="91425" spcFirstLastPara="1" rIns="91425" wrap="square" tIns="91425">
            <a:noAutofit/>
          </a:bodyPr>
          <a:lstStyle>
            <a:lvl1pPr indent="0" lvl="0" marL="0" marR="0" rtl="0" algn="ctr">
              <a:lnSpc>
                <a:spcPct val="100000"/>
              </a:lnSpc>
              <a:spcBef>
                <a:spcPts val="240"/>
              </a:spcBef>
              <a:spcAft>
                <a:spcPts val="0"/>
              </a:spcAft>
              <a:buClr>
                <a:srgbClr val="000000"/>
              </a:buClr>
              <a:buSzPts val="1200"/>
              <a:buFont typeface="Arial"/>
              <a:buNone/>
              <a:defRPr b="1" i="0" sz="1200" u="none" cap="none" strike="noStrike">
                <a:solidFill>
                  <a:srgbClr val="000000"/>
                </a:solidFill>
                <a:latin typeface="Overpass"/>
                <a:ea typeface="Overpass"/>
                <a:cs typeface="Overpass"/>
                <a:sym typeface="Overpass"/>
              </a:defRPr>
            </a:lvl1pPr>
            <a:lvl2pPr indent="-76200" lvl="1" marL="8128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219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25400" lvl="3" marL="1625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25400" lvl="4" marL="2082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25400" lvl="5" marL="2540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5400" lvl="6" marL="299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5400" lvl="7" marL="345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5400" lvl="8" marL="391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5" name="Google Shape;515;p83"/>
          <p:cNvSpPr txBox="1"/>
          <p:nvPr>
            <p:ph idx="11" type="ftr"/>
          </p:nvPr>
        </p:nvSpPr>
        <p:spPr>
          <a:xfrm>
            <a:off x="457200" y="4800600"/>
            <a:ext cx="7162800" cy="273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16" name="Google Shape;516;p83"/>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rgbClr val="000000"/>
              </a:buClr>
              <a:buSzPts val="200"/>
              <a:buFont typeface="Overpass"/>
              <a:buNone/>
              <a:defRPr b="0" i="0" sz="800" u="none" cap="none" strike="noStrike">
                <a:solidFill>
                  <a:srgbClr val="000000"/>
                </a:solidFill>
                <a:latin typeface="Overpass"/>
                <a:ea typeface="Overpass"/>
                <a:cs typeface="Overpass"/>
                <a:sym typeface="Overpass"/>
              </a:defRPr>
            </a:lvl1pPr>
            <a:lvl2pPr indent="0" lvl="1" marL="0" marR="0" rtl="0" algn="r">
              <a:lnSpc>
                <a:spcPct val="100000"/>
              </a:lnSpc>
              <a:spcBef>
                <a:spcPts val="0"/>
              </a:spcBef>
              <a:spcAft>
                <a:spcPts val="0"/>
              </a:spcAft>
              <a:buClr>
                <a:srgbClr val="000000"/>
              </a:buClr>
              <a:buSzPts val="200"/>
              <a:buFont typeface="Overpass"/>
              <a:buNone/>
              <a:defRPr b="0" i="0" sz="800" u="none" cap="none" strike="noStrike">
                <a:solidFill>
                  <a:srgbClr val="000000"/>
                </a:solidFill>
                <a:latin typeface="Overpass"/>
                <a:ea typeface="Overpass"/>
                <a:cs typeface="Overpass"/>
                <a:sym typeface="Overpass"/>
              </a:defRPr>
            </a:lvl2pPr>
            <a:lvl3pPr indent="0" lvl="2" marL="0" marR="0" rtl="0" algn="r">
              <a:lnSpc>
                <a:spcPct val="100000"/>
              </a:lnSpc>
              <a:spcBef>
                <a:spcPts val="0"/>
              </a:spcBef>
              <a:spcAft>
                <a:spcPts val="0"/>
              </a:spcAft>
              <a:buClr>
                <a:srgbClr val="000000"/>
              </a:buClr>
              <a:buSzPts val="200"/>
              <a:buFont typeface="Overpass"/>
              <a:buNone/>
              <a:defRPr b="0" i="0" sz="800" u="none" cap="none" strike="noStrike">
                <a:solidFill>
                  <a:srgbClr val="000000"/>
                </a:solidFill>
                <a:latin typeface="Overpass"/>
                <a:ea typeface="Overpass"/>
                <a:cs typeface="Overpass"/>
                <a:sym typeface="Overpass"/>
              </a:defRPr>
            </a:lvl3pPr>
            <a:lvl4pPr indent="0" lvl="3" marL="0" marR="0" rtl="0" algn="r">
              <a:lnSpc>
                <a:spcPct val="100000"/>
              </a:lnSpc>
              <a:spcBef>
                <a:spcPts val="0"/>
              </a:spcBef>
              <a:spcAft>
                <a:spcPts val="0"/>
              </a:spcAft>
              <a:buClr>
                <a:srgbClr val="000000"/>
              </a:buClr>
              <a:buSzPts val="200"/>
              <a:buFont typeface="Overpass"/>
              <a:buNone/>
              <a:defRPr b="0" i="0" sz="800" u="none" cap="none" strike="noStrike">
                <a:solidFill>
                  <a:srgbClr val="000000"/>
                </a:solidFill>
                <a:latin typeface="Overpass"/>
                <a:ea typeface="Overpass"/>
                <a:cs typeface="Overpass"/>
                <a:sym typeface="Overpass"/>
              </a:defRPr>
            </a:lvl4pPr>
            <a:lvl5pPr indent="0" lvl="4" marL="0" marR="0" rtl="0" algn="r">
              <a:lnSpc>
                <a:spcPct val="100000"/>
              </a:lnSpc>
              <a:spcBef>
                <a:spcPts val="0"/>
              </a:spcBef>
              <a:spcAft>
                <a:spcPts val="0"/>
              </a:spcAft>
              <a:buClr>
                <a:srgbClr val="000000"/>
              </a:buClr>
              <a:buSzPts val="200"/>
              <a:buFont typeface="Overpass"/>
              <a:buNone/>
              <a:defRPr b="0" i="0" sz="800" u="none" cap="none" strike="noStrike">
                <a:solidFill>
                  <a:srgbClr val="000000"/>
                </a:solidFill>
                <a:latin typeface="Overpass"/>
                <a:ea typeface="Overpass"/>
                <a:cs typeface="Overpass"/>
                <a:sym typeface="Overpass"/>
              </a:defRPr>
            </a:lvl5pPr>
            <a:lvl6pPr indent="0" lvl="5" marL="0" marR="0" rtl="0" algn="r">
              <a:lnSpc>
                <a:spcPct val="100000"/>
              </a:lnSpc>
              <a:spcBef>
                <a:spcPts val="0"/>
              </a:spcBef>
              <a:spcAft>
                <a:spcPts val="0"/>
              </a:spcAft>
              <a:buClr>
                <a:srgbClr val="000000"/>
              </a:buClr>
              <a:buSzPts val="200"/>
              <a:buFont typeface="Overpass"/>
              <a:buNone/>
              <a:defRPr b="0" i="0" sz="800" u="none" cap="none" strike="noStrike">
                <a:solidFill>
                  <a:srgbClr val="000000"/>
                </a:solidFill>
                <a:latin typeface="Overpass"/>
                <a:ea typeface="Overpass"/>
                <a:cs typeface="Overpass"/>
                <a:sym typeface="Overpass"/>
              </a:defRPr>
            </a:lvl6pPr>
            <a:lvl7pPr indent="0" lvl="6" marL="0" marR="0" rtl="0" algn="r">
              <a:lnSpc>
                <a:spcPct val="100000"/>
              </a:lnSpc>
              <a:spcBef>
                <a:spcPts val="0"/>
              </a:spcBef>
              <a:spcAft>
                <a:spcPts val="0"/>
              </a:spcAft>
              <a:buClr>
                <a:srgbClr val="000000"/>
              </a:buClr>
              <a:buSzPts val="200"/>
              <a:buFont typeface="Overpass"/>
              <a:buNone/>
              <a:defRPr b="0" i="0" sz="800" u="none" cap="none" strike="noStrike">
                <a:solidFill>
                  <a:srgbClr val="000000"/>
                </a:solidFill>
                <a:latin typeface="Overpass"/>
                <a:ea typeface="Overpass"/>
                <a:cs typeface="Overpass"/>
                <a:sym typeface="Overpass"/>
              </a:defRPr>
            </a:lvl7pPr>
            <a:lvl8pPr indent="0" lvl="7" marL="0" marR="0" rtl="0" algn="r">
              <a:lnSpc>
                <a:spcPct val="100000"/>
              </a:lnSpc>
              <a:spcBef>
                <a:spcPts val="0"/>
              </a:spcBef>
              <a:spcAft>
                <a:spcPts val="0"/>
              </a:spcAft>
              <a:buClr>
                <a:srgbClr val="000000"/>
              </a:buClr>
              <a:buSzPts val="200"/>
              <a:buFont typeface="Overpass"/>
              <a:buNone/>
              <a:defRPr b="0" i="0" sz="800" u="none" cap="none" strike="noStrike">
                <a:solidFill>
                  <a:srgbClr val="000000"/>
                </a:solidFill>
                <a:latin typeface="Overpass"/>
                <a:ea typeface="Overpass"/>
                <a:cs typeface="Overpass"/>
                <a:sym typeface="Overpass"/>
              </a:defRPr>
            </a:lvl8pPr>
            <a:lvl9pPr indent="0" lvl="8" marL="0" marR="0" rtl="0" algn="r">
              <a:lnSpc>
                <a:spcPct val="100000"/>
              </a:lnSpc>
              <a:spcBef>
                <a:spcPts val="0"/>
              </a:spcBef>
              <a:spcAft>
                <a:spcPts val="0"/>
              </a:spcAft>
              <a:buClr>
                <a:srgbClr val="000000"/>
              </a:buClr>
              <a:buSzPts val="200"/>
              <a:buFont typeface="Overpass"/>
              <a:buNone/>
              <a:defRPr b="0" i="0" sz="800" u="none" cap="none" strike="noStrike">
                <a:solidFill>
                  <a:srgbClr val="000000"/>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517" name="Google Shape;517;p83"/>
          <p:cNvSpPr txBox="1"/>
          <p:nvPr>
            <p:ph idx="1" type="body"/>
          </p:nvPr>
        </p:nvSpPr>
        <p:spPr>
          <a:xfrm>
            <a:off x="4800600" y="1600200"/>
            <a:ext cx="3657600" cy="857400"/>
          </a:xfrm>
          <a:prstGeom prst="rect">
            <a:avLst/>
          </a:prstGeom>
          <a:noFill/>
          <a:ln>
            <a:noFill/>
          </a:ln>
        </p:spPr>
        <p:txBody>
          <a:bodyPr anchorCtr="0" anchor="b" bIns="91425" lIns="91425" spcFirstLastPara="1" rIns="91425" wrap="square" tIns="91425">
            <a:noAutofit/>
          </a:bodyPr>
          <a:lstStyle>
            <a:lvl1pPr indent="-317500" lvl="0" marL="457200" marR="0" rtl="0" algn="l">
              <a:lnSpc>
                <a:spcPct val="110000"/>
              </a:lnSpc>
              <a:spcBef>
                <a:spcPts val="280"/>
              </a:spcBef>
              <a:spcAft>
                <a:spcPts val="0"/>
              </a:spcAft>
              <a:buClr>
                <a:srgbClr val="000000"/>
              </a:buClr>
              <a:buSzPts val="1400"/>
              <a:buFont typeface="Arial"/>
              <a:buChar char="●"/>
              <a:defRPr b="0" i="0" sz="1400" u="none" cap="none" strike="noStrike">
                <a:solidFill>
                  <a:srgbClr val="000000"/>
                </a:solidFill>
                <a:latin typeface="Overpass"/>
                <a:ea typeface="Overpass"/>
                <a:cs typeface="Overpass"/>
                <a:sym typeface="Overpass"/>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Overpass"/>
                <a:ea typeface="Overpass"/>
                <a:cs typeface="Overpass"/>
                <a:sym typeface="Overpas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Overpass"/>
                <a:ea typeface="Overpass"/>
                <a:cs typeface="Overpass"/>
                <a:sym typeface="Overpas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Overpass"/>
                <a:ea typeface="Overpass"/>
                <a:cs typeface="Overpass"/>
                <a:sym typeface="Overpas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Overpass"/>
                <a:ea typeface="Overpass"/>
                <a:cs typeface="Overpass"/>
                <a:sym typeface="Overpas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8" name="Google Shape;518;p83"/>
          <p:cNvSpPr txBox="1"/>
          <p:nvPr>
            <p:ph idx="3" type="body"/>
          </p:nvPr>
        </p:nvSpPr>
        <p:spPr>
          <a:xfrm>
            <a:off x="4800600" y="2571750"/>
            <a:ext cx="36576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9" name="Google Shape;519;p83"/>
          <p:cNvSpPr txBox="1"/>
          <p:nvPr>
            <p:ph idx="4"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rgbClr val="000000"/>
              </a:buClr>
              <a:buSzPts val="1400"/>
              <a:buFont typeface="Arial"/>
              <a:buChar char="●"/>
              <a:defRPr b="0" i="0" sz="1400" u="none" cap="none" strike="noStrike">
                <a:solidFill>
                  <a:srgbClr val="000000"/>
                </a:solidFill>
                <a:latin typeface="Overpass"/>
                <a:ea typeface="Overpass"/>
                <a:cs typeface="Overpass"/>
                <a:sym typeface="Overpass"/>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0" name="Google Shape;520;p83"/>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Overpass"/>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4400"/>
              <a:buFont typeface="Overpass"/>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ts val="4400"/>
              <a:buFont typeface="Overpass"/>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ts val="4400"/>
              <a:buFont typeface="Overpass"/>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ts val="4400"/>
              <a:buFont typeface="Overpass"/>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ts val="4400"/>
              <a:buFont typeface="Overpass"/>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ts val="4400"/>
              <a:buFont typeface="Overpass"/>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ts val="4400"/>
              <a:buFont typeface="Overpass"/>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ts val="4400"/>
              <a:buFont typeface="Overpass"/>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with Text">
  <p:cSld name="Slide with Text">
    <p:spTree>
      <p:nvGrpSpPr>
        <p:cNvPr id="521" name="Shape 521"/>
        <p:cNvGrpSpPr/>
        <p:nvPr/>
      </p:nvGrpSpPr>
      <p:grpSpPr>
        <a:xfrm>
          <a:off x="0" y="0"/>
          <a:ext cx="0" cy="0"/>
          <a:chOff x="0" y="0"/>
          <a:chExt cx="0" cy="0"/>
        </a:xfrm>
      </p:grpSpPr>
      <p:sp>
        <p:nvSpPr>
          <p:cNvPr id="522" name="Google Shape;522;p84"/>
          <p:cNvSpPr txBox="1"/>
          <p:nvPr>
            <p:ph type="title"/>
          </p:nvPr>
        </p:nvSpPr>
        <p:spPr>
          <a:xfrm>
            <a:off x="539752" y="0"/>
            <a:ext cx="7886700" cy="9942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1pPr>
            <a:lvl2pPr indent="0" lvl="1" marL="0" marR="0" rtl="0" algn="l">
              <a:spcBef>
                <a:spcPts val="0"/>
              </a:spcBef>
              <a:spcAft>
                <a:spcPts val="0"/>
              </a:spcAft>
              <a:buClr>
                <a:schemeClr val="dk1"/>
              </a:buClr>
              <a:buSzPts val="1500"/>
              <a:buFont typeface="Overpass"/>
              <a:buNone/>
              <a:defRPr b="0" i="0" sz="1500" u="none" cap="none" strike="noStrike">
                <a:solidFill>
                  <a:schemeClr val="lt2"/>
                </a:solidFill>
                <a:latin typeface="Overpass"/>
                <a:ea typeface="Overpass"/>
                <a:cs typeface="Overpass"/>
                <a:sym typeface="Overpass"/>
              </a:defRPr>
            </a:lvl2pPr>
            <a:lvl3pPr indent="0" lvl="2" marL="0" marR="0" rtl="0" algn="l">
              <a:spcBef>
                <a:spcPts val="0"/>
              </a:spcBef>
              <a:spcAft>
                <a:spcPts val="0"/>
              </a:spcAft>
              <a:buClr>
                <a:schemeClr val="dk1"/>
              </a:buClr>
              <a:buSzPts val="1500"/>
              <a:buFont typeface="Overpass"/>
              <a:buNone/>
              <a:defRPr b="0" i="0" sz="1500" u="none" cap="none" strike="noStrike">
                <a:solidFill>
                  <a:schemeClr val="lt2"/>
                </a:solidFill>
                <a:latin typeface="Overpass"/>
                <a:ea typeface="Overpass"/>
                <a:cs typeface="Overpass"/>
                <a:sym typeface="Overpass"/>
              </a:defRPr>
            </a:lvl3pPr>
            <a:lvl4pPr indent="0" lvl="3" marL="0" marR="0" rtl="0" algn="l">
              <a:spcBef>
                <a:spcPts val="0"/>
              </a:spcBef>
              <a:spcAft>
                <a:spcPts val="0"/>
              </a:spcAft>
              <a:buClr>
                <a:schemeClr val="dk1"/>
              </a:buClr>
              <a:buSzPts val="1500"/>
              <a:buFont typeface="Overpass"/>
              <a:buNone/>
              <a:defRPr b="0" i="0" sz="1500" u="none" cap="none" strike="noStrike">
                <a:solidFill>
                  <a:schemeClr val="lt2"/>
                </a:solidFill>
                <a:latin typeface="Overpass"/>
                <a:ea typeface="Overpass"/>
                <a:cs typeface="Overpass"/>
                <a:sym typeface="Overpass"/>
              </a:defRPr>
            </a:lvl4pPr>
            <a:lvl5pPr indent="0" lvl="4" marL="0" marR="0" rtl="0" algn="l">
              <a:spcBef>
                <a:spcPts val="0"/>
              </a:spcBef>
              <a:spcAft>
                <a:spcPts val="0"/>
              </a:spcAft>
              <a:buClr>
                <a:schemeClr val="dk1"/>
              </a:buClr>
              <a:buSzPts val="1500"/>
              <a:buFont typeface="Overpass"/>
              <a:buNone/>
              <a:defRPr b="0" i="0" sz="1500" u="none" cap="none" strike="noStrike">
                <a:solidFill>
                  <a:schemeClr val="lt2"/>
                </a:solidFill>
                <a:latin typeface="Overpass"/>
                <a:ea typeface="Overpass"/>
                <a:cs typeface="Overpass"/>
                <a:sym typeface="Overpass"/>
              </a:defRPr>
            </a:lvl5pPr>
            <a:lvl6pPr indent="0" lvl="5" marL="0" marR="0" rtl="0" algn="l">
              <a:spcBef>
                <a:spcPts val="0"/>
              </a:spcBef>
              <a:spcAft>
                <a:spcPts val="0"/>
              </a:spcAft>
              <a:buClr>
                <a:schemeClr val="dk1"/>
              </a:buClr>
              <a:buSzPts val="1500"/>
              <a:buFont typeface="Overpass"/>
              <a:buNone/>
              <a:defRPr b="0" i="0" sz="1500" u="none" cap="none" strike="noStrike">
                <a:solidFill>
                  <a:schemeClr val="lt2"/>
                </a:solidFill>
                <a:latin typeface="Overpass"/>
                <a:ea typeface="Overpass"/>
                <a:cs typeface="Overpass"/>
                <a:sym typeface="Overpass"/>
              </a:defRPr>
            </a:lvl6pPr>
            <a:lvl7pPr indent="0" lvl="6" marL="0" marR="0" rtl="0" algn="l">
              <a:spcBef>
                <a:spcPts val="0"/>
              </a:spcBef>
              <a:spcAft>
                <a:spcPts val="0"/>
              </a:spcAft>
              <a:buClr>
                <a:schemeClr val="dk1"/>
              </a:buClr>
              <a:buSzPts val="1500"/>
              <a:buFont typeface="Overpass"/>
              <a:buNone/>
              <a:defRPr b="0" i="0" sz="1500" u="none" cap="none" strike="noStrike">
                <a:solidFill>
                  <a:schemeClr val="lt2"/>
                </a:solidFill>
                <a:latin typeface="Overpass"/>
                <a:ea typeface="Overpass"/>
                <a:cs typeface="Overpass"/>
                <a:sym typeface="Overpass"/>
              </a:defRPr>
            </a:lvl7pPr>
            <a:lvl8pPr indent="0" lvl="7" marL="0" marR="0" rtl="0" algn="l">
              <a:spcBef>
                <a:spcPts val="0"/>
              </a:spcBef>
              <a:spcAft>
                <a:spcPts val="0"/>
              </a:spcAft>
              <a:buClr>
                <a:schemeClr val="dk1"/>
              </a:buClr>
              <a:buSzPts val="1500"/>
              <a:buFont typeface="Overpass"/>
              <a:buNone/>
              <a:defRPr b="0" i="0" sz="1500" u="none" cap="none" strike="noStrike">
                <a:solidFill>
                  <a:schemeClr val="lt2"/>
                </a:solidFill>
                <a:latin typeface="Overpass"/>
                <a:ea typeface="Overpass"/>
                <a:cs typeface="Overpass"/>
                <a:sym typeface="Overpass"/>
              </a:defRPr>
            </a:lvl8pPr>
            <a:lvl9pPr indent="0" lvl="8" marL="0" marR="0" rtl="0" algn="l">
              <a:spcBef>
                <a:spcPts val="0"/>
              </a:spcBef>
              <a:spcAft>
                <a:spcPts val="0"/>
              </a:spcAft>
              <a:buClr>
                <a:schemeClr val="dk1"/>
              </a:buClr>
              <a:buSzPts val="1500"/>
              <a:buFont typeface="Overpass"/>
              <a:buNone/>
              <a:defRPr b="0" i="0" sz="1500" u="none" cap="none" strike="noStrike">
                <a:solidFill>
                  <a:schemeClr val="lt2"/>
                </a:solidFill>
                <a:latin typeface="Overpass"/>
                <a:ea typeface="Overpass"/>
                <a:cs typeface="Overpass"/>
                <a:sym typeface="Overpass"/>
              </a:defRPr>
            </a:lvl9pPr>
          </a:lstStyle>
          <a:p/>
        </p:txBody>
      </p:sp>
      <p:sp>
        <p:nvSpPr>
          <p:cNvPr id="523" name="Google Shape;523;p84"/>
          <p:cNvSpPr txBox="1"/>
          <p:nvPr>
            <p:ph idx="11" type="ftr"/>
          </p:nvPr>
        </p:nvSpPr>
        <p:spPr>
          <a:xfrm>
            <a:off x="1232643" y="4722646"/>
            <a:ext cx="6327600" cy="289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100"/>
              <a:buFont typeface="Open Sans"/>
              <a:buNone/>
              <a:defRPr b="0" i="0" sz="1100" u="none" cap="none" strike="noStrike">
                <a:solidFill>
                  <a:schemeClr val="accent1"/>
                </a:solidFill>
                <a:latin typeface="Open Sans"/>
                <a:ea typeface="Open Sans"/>
                <a:cs typeface="Open Sans"/>
                <a:sym typeface="Open Sans"/>
              </a:defRPr>
            </a:lvl1pPr>
            <a:lvl2pPr indent="-12700" lvl="1" marL="342900" marR="0" rtl="0" algn="l">
              <a:lnSpc>
                <a:spcPct val="100000"/>
              </a:lnSpc>
              <a:spcBef>
                <a:spcPts val="0"/>
              </a:spcBef>
              <a:spcAft>
                <a:spcPts val="0"/>
              </a:spcAft>
              <a:buClr>
                <a:schemeClr val="lt1"/>
              </a:buClr>
              <a:buSzPts val="1400"/>
              <a:buFont typeface="Open Sans"/>
              <a:buNone/>
              <a:defRPr b="0" i="0" sz="1400" u="none" cap="none" strike="noStrike">
                <a:solidFill>
                  <a:schemeClr val="lt1"/>
                </a:solidFill>
                <a:latin typeface="Open Sans"/>
                <a:ea typeface="Open Sans"/>
                <a:cs typeface="Open Sans"/>
                <a:sym typeface="Open Sans"/>
              </a:defRPr>
            </a:lvl2pPr>
            <a:lvl3pPr indent="0" lvl="2" marL="685800" marR="0" rtl="0" algn="l">
              <a:lnSpc>
                <a:spcPct val="100000"/>
              </a:lnSpc>
              <a:spcBef>
                <a:spcPts val="0"/>
              </a:spcBef>
              <a:spcAft>
                <a:spcPts val="0"/>
              </a:spcAft>
              <a:buClr>
                <a:schemeClr val="lt1"/>
              </a:buClr>
              <a:buSzPts val="1400"/>
              <a:buFont typeface="Open Sans"/>
              <a:buNone/>
              <a:defRPr b="0" i="0" sz="1400" u="none" cap="none" strike="noStrike">
                <a:solidFill>
                  <a:schemeClr val="lt1"/>
                </a:solidFill>
                <a:latin typeface="Open Sans"/>
                <a:ea typeface="Open Sans"/>
                <a:cs typeface="Open Sans"/>
                <a:sym typeface="Open Sans"/>
              </a:defRPr>
            </a:lvl3pPr>
            <a:lvl4pPr indent="0" lvl="3" marL="1028700" marR="0" rtl="0" algn="l">
              <a:lnSpc>
                <a:spcPct val="100000"/>
              </a:lnSpc>
              <a:spcBef>
                <a:spcPts val="0"/>
              </a:spcBef>
              <a:spcAft>
                <a:spcPts val="0"/>
              </a:spcAft>
              <a:buClr>
                <a:schemeClr val="lt1"/>
              </a:buClr>
              <a:buSzPts val="1400"/>
              <a:buFont typeface="Open Sans"/>
              <a:buNone/>
              <a:defRPr b="0" i="0" sz="1400" u="none" cap="none" strike="noStrike">
                <a:solidFill>
                  <a:schemeClr val="lt1"/>
                </a:solidFill>
                <a:latin typeface="Open Sans"/>
                <a:ea typeface="Open Sans"/>
                <a:cs typeface="Open Sans"/>
                <a:sym typeface="Open Sans"/>
              </a:defRPr>
            </a:lvl4pPr>
            <a:lvl5pPr indent="-12700" lvl="4" marL="1384300" marR="0" rtl="0" algn="l">
              <a:lnSpc>
                <a:spcPct val="100000"/>
              </a:lnSpc>
              <a:spcBef>
                <a:spcPts val="0"/>
              </a:spcBef>
              <a:spcAft>
                <a:spcPts val="0"/>
              </a:spcAft>
              <a:buClr>
                <a:schemeClr val="lt1"/>
              </a:buClr>
              <a:buSzPts val="1400"/>
              <a:buFont typeface="Open Sans"/>
              <a:buNone/>
              <a:defRPr b="0" i="0" sz="1400" u="none" cap="none" strike="noStrike">
                <a:solidFill>
                  <a:schemeClr val="lt1"/>
                </a:solidFill>
                <a:latin typeface="Open Sans"/>
                <a:ea typeface="Open Sans"/>
                <a:cs typeface="Open Sans"/>
                <a:sym typeface="Open Sans"/>
              </a:defRPr>
            </a:lvl5pPr>
            <a:lvl6pPr indent="0" lvl="5" marL="1727200" marR="0" rtl="0" algn="l">
              <a:lnSpc>
                <a:spcPct val="100000"/>
              </a:lnSpc>
              <a:spcBef>
                <a:spcPts val="0"/>
              </a:spcBef>
              <a:spcAft>
                <a:spcPts val="0"/>
              </a:spcAft>
              <a:buClr>
                <a:schemeClr val="lt1"/>
              </a:buClr>
              <a:buSzPts val="1400"/>
              <a:buFont typeface="Open Sans"/>
              <a:buNone/>
              <a:defRPr b="0" i="0" sz="1400" u="none" cap="none" strike="noStrike">
                <a:solidFill>
                  <a:schemeClr val="lt1"/>
                </a:solidFill>
                <a:latin typeface="Open Sans"/>
                <a:ea typeface="Open Sans"/>
                <a:cs typeface="Open Sans"/>
                <a:sym typeface="Open Sans"/>
              </a:defRPr>
            </a:lvl6pPr>
            <a:lvl7pPr indent="0" lvl="6" marL="2070100" marR="0" rtl="0" algn="l">
              <a:lnSpc>
                <a:spcPct val="100000"/>
              </a:lnSpc>
              <a:spcBef>
                <a:spcPts val="0"/>
              </a:spcBef>
              <a:spcAft>
                <a:spcPts val="0"/>
              </a:spcAft>
              <a:buClr>
                <a:schemeClr val="lt1"/>
              </a:buClr>
              <a:buSzPts val="1400"/>
              <a:buFont typeface="Open Sans"/>
              <a:buNone/>
              <a:defRPr b="0" i="0" sz="1400" u="none" cap="none" strike="noStrike">
                <a:solidFill>
                  <a:schemeClr val="lt1"/>
                </a:solidFill>
                <a:latin typeface="Open Sans"/>
                <a:ea typeface="Open Sans"/>
                <a:cs typeface="Open Sans"/>
                <a:sym typeface="Open Sans"/>
              </a:defRPr>
            </a:lvl7pPr>
            <a:lvl8pPr indent="-12700" lvl="7" marL="2413000" marR="0" rtl="0" algn="l">
              <a:lnSpc>
                <a:spcPct val="100000"/>
              </a:lnSpc>
              <a:spcBef>
                <a:spcPts val="0"/>
              </a:spcBef>
              <a:spcAft>
                <a:spcPts val="0"/>
              </a:spcAft>
              <a:buClr>
                <a:schemeClr val="lt1"/>
              </a:buClr>
              <a:buSzPts val="1400"/>
              <a:buFont typeface="Open Sans"/>
              <a:buNone/>
              <a:defRPr b="0" i="0" sz="1400" u="none" cap="none" strike="noStrike">
                <a:solidFill>
                  <a:schemeClr val="lt1"/>
                </a:solidFill>
                <a:latin typeface="Open Sans"/>
                <a:ea typeface="Open Sans"/>
                <a:cs typeface="Open Sans"/>
                <a:sym typeface="Open Sans"/>
              </a:defRPr>
            </a:lvl8pPr>
            <a:lvl9pPr indent="0" lvl="8" marL="2755900" marR="0" rtl="0" algn="l">
              <a:lnSpc>
                <a:spcPct val="100000"/>
              </a:lnSpc>
              <a:spcBef>
                <a:spcPts val="0"/>
              </a:spcBef>
              <a:spcAft>
                <a:spcPts val="0"/>
              </a:spcAft>
              <a:buClr>
                <a:schemeClr val="lt1"/>
              </a:buClr>
              <a:buSzPts val="1400"/>
              <a:buFont typeface="Open Sans"/>
              <a:buNone/>
              <a:defRPr b="0" i="0" sz="1400" u="none" cap="none" strike="noStrike">
                <a:solidFill>
                  <a:schemeClr val="lt1"/>
                </a:solidFill>
                <a:latin typeface="Open Sans"/>
                <a:ea typeface="Open Sans"/>
                <a:cs typeface="Open Sans"/>
                <a:sym typeface="Open Sans"/>
              </a:defRPr>
            </a:lvl9pPr>
          </a:lstStyle>
          <a:p/>
        </p:txBody>
      </p:sp>
      <p:sp>
        <p:nvSpPr>
          <p:cNvPr id="524" name="Google Shape;524;p84"/>
          <p:cNvSpPr txBox="1"/>
          <p:nvPr>
            <p:ph idx="12" type="sldNum"/>
          </p:nvPr>
        </p:nvSpPr>
        <p:spPr>
          <a:xfrm>
            <a:off x="547997" y="4717606"/>
            <a:ext cx="558600" cy="289800"/>
          </a:xfrm>
          <a:prstGeom prst="rect">
            <a:avLst/>
          </a:prstGeom>
          <a:noFill/>
          <a:ln>
            <a:noFill/>
          </a:ln>
        </p:spPr>
        <p:txBody>
          <a:bodyPr anchorCtr="0" anchor="t" bIns="38950" lIns="77950" spcFirstLastPara="1" rIns="77950" wrap="square" tIns="38950">
            <a:noAutofit/>
          </a:bodyPr>
          <a:lstStyle>
            <a:lvl1pPr indent="0" lvl="0" marL="0" marR="0" rtl="0" algn="l">
              <a:lnSpc>
                <a:spcPct val="100000"/>
              </a:lnSpc>
              <a:spcBef>
                <a:spcPts val="0"/>
              </a:spcBef>
              <a:spcAft>
                <a:spcPts val="0"/>
              </a:spcAft>
              <a:buClr>
                <a:schemeClr val="accent1"/>
              </a:buClr>
              <a:buSzPts val="275"/>
              <a:buFont typeface="Open Sans"/>
              <a:buNone/>
              <a:defRPr b="0" i="0" sz="1100" u="none" cap="none" strike="noStrike">
                <a:solidFill>
                  <a:schemeClr val="accent1"/>
                </a:solidFill>
                <a:latin typeface="Open Sans"/>
                <a:ea typeface="Open Sans"/>
                <a:cs typeface="Open Sans"/>
                <a:sym typeface="Open Sans"/>
              </a:defRPr>
            </a:lvl1pPr>
            <a:lvl2pPr indent="0" lvl="1" marL="0" marR="0" rtl="0" algn="l">
              <a:lnSpc>
                <a:spcPct val="100000"/>
              </a:lnSpc>
              <a:spcBef>
                <a:spcPts val="0"/>
              </a:spcBef>
              <a:spcAft>
                <a:spcPts val="0"/>
              </a:spcAft>
              <a:buClr>
                <a:schemeClr val="accent1"/>
              </a:buClr>
              <a:buSzPts val="275"/>
              <a:buFont typeface="Open Sans"/>
              <a:buNone/>
              <a:defRPr b="0" i="0" sz="1100" u="none" cap="none" strike="noStrike">
                <a:solidFill>
                  <a:schemeClr val="accent1"/>
                </a:solidFill>
                <a:latin typeface="Open Sans"/>
                <a:ea typeface="Open Sans"/>
                <a:cs typeface="Open Sans"/>
                <a:sym typeface="Open Sans"/>
              </a:defRPr>
            </a:lvl2pPr>
            <a:lvl3pPr indent="0" lvl="2" marL="0" marR="0" rtl="0" algn="l">
              <a:lnSpc>
                <a:spcPct val="100000"/>
              </a:lnSpc>
              <a:spcBef>
                <a:spcPts val="0"/>
              </a:spcBef>
              <a:spcAft>
                <a:spcPts val="0"/>
              </a:spcAft>
              <a:buClr>
                <a:schemeClr val="accent1"/>
              </a:buClr>
              <a:buSzPts val="275"/>
              <a:buFont typeface="Open Sans"/>
              <a:buNone/>
              <a:defRPr b="0" i="0" sz="1100" u="none" cap="none" strike="noStrike">
                <a:solidFill>
                  <a:schemeClr val="accent1"/>
                </a:solidFill>
                <a:latin typeface="Open Sans"/>
                <a:ea typeface="Open Sans"/>
                <a:cs typeface="Open Sans"/>
                <a:sym typeface="Open Sans"/>
              </a:defRPr>
            </a:lvl3pPr>
            <a:lvl4pPr indent="0" lvl="3" marL="0" marR="0" rtl="0" algn="l">
              <a:lnSpc>
                <a:spcPct val="100000"/>
              </a:lnSpc>
              <a:spcBef>
                <a:spcPts val="0"/>
              </a:spcBef>
              <a:spcAft>
                <a:spcPts val="0"/>
              </a:spcAft>
              <a:buClr>
                <a:schemeClr val="accent1"/>
              </a:buClr>
              <a:buSzPts val="275"/>
              <a:buFont typeface="Open Sans"/>
              <a:buNone/>
              <a:defRPr b="0" i="0" sz="1100" u="none" cap="none" strike="noStrike">
                <a:solidFill>
                  <a:schemeClr val="accent1"/>
                </a:solidFill>
                <a:latin typeface="Open Sans"/>
                <a:ea typeface="Open Sans"/>
                <a:cs typeface="Open Sans"/>
                <a:sym typeface="Open Sans"/>
              </a:defRPr>
            </a:lvl4pPr>
            <a:lvl5pPr indent="0" lvl="4" marL="0" marR="0" rtl="0" algn="l">
              <a:lnSpc>
                <a:spcPct val="100000"/>
              </a:lnSpc>
              <a:spcBef>
                <a:spcPts val="0"/>
              </a:spcBef>
              <a:spcAft>
                <a:spcPts val="0"/>
              </a:spcAft>
              <a:buClr>
                <a:schemeClr val="accent1"/>
              </a:buClr>
              <a:buSzPts val="275"/>
              <a:buFont typeface="Open Sans"/>
              <a:buNone/>
              <a:defRPr b="0" i="0" sz="1100" u="none" cap="none" strike="noStrike">
                <a:solidFill>
                  <a:schemeClr val="accent1"/>
                </a:solidFill>
                <a:latin typeface="Open Sans"/>
                <a:ea typeface="Open Sans"/>
                <a:cs typeface="Open Sans"/>
                <a:sym typeface="Open Sans"/>
              </a:defRPr>
            </a:lvl5pPr>
            <a:lvl6pPr indent="0" lvl="5" marL="0" marR="0" rtl="0" algn="l">
              <a:lnSpc>
                <a:spcPct val="100000"/>
              </a:lnSpc>
              <a:spcBef>
                <a:spcPts val="0"/>
              </a:spcBef>
              <a:spcAft>
                <a:spcPts val="0"/>
              </a:spcAft>
              <a:buClr>
                <a:schemeClr val="accent1"/>
              </a:buClr>
              <a:buSzPts val="275"/>
              <a:buFont typeface="Open Sans"/>
              <a:buNone/>
              <a:defRPr b="0" i="0" sz="1100" u="none" cap="none" strike="noStrike">
                <a:solidFill>
                  <a:schemeClr val="accent1"/>
                </a:solidFill>
                <a:latin typeface="Open Sans"/>
                <a:ea typeface="Open Sans"/>
                <a:cs typeface="Open Sans"/>
                <a:sym typeface="Open Sans"/>
              </a:defRPr>
            </a:lvl6pPr>
            <a:lvl7pPr indent="0" lvl="6" marL="0" marR="0" rtl="0" algn="l">
              <a:lnSpc>
                <a:spcPct val="100000"/>
              </a:lnSpc>
              <a:spcBef>
                <a:spcPts val="0"/>
              </a:spcBef>
              <a:spcAft>
                <a:spcPts val="0"/>
              </a:spcAft>
              <a:buClr>
                <a:schemeClr val="accent1"/>
              </a:buClr>
              <a:buSzPts val="275"/>
              <a:buFont typeface="Open Sans"/>
              <a:buNone/>
              <a:defRPr b="0" i="0" sz="1100" u="none" cap="none" strike="noStrike">
                <a:solidFill>
                  <a:schemeClr val="accent1"/>
                </a:solidFill>
                <a:latin typeface="Open Sans"/>
                <a:ea typeface="Open Sans"/>
                <a:cs typeface="Open Sans"/>
                <a:sym typeface="Open Sans"/>
              </a:defRPr>
            </a:lvl7pPr>
            <a:lvl8pPr indent="0" lvl="7" marL="0" marR="0" rtl="0" algn="l">
              <a:lnSpc>
                <a:spcPct val="100000"/>
              </a:lnSpc>
              <a:spcBef>
                <a:spcPts val="0"/>
              </a:spcBef>
              <a:spcAft>
                <a:spcPts val="0"/>
              </a:spcAft>
              <a:buClr>
                <a:schemeClr val="accent1"/>
              </a:buClr>
              <a:buSzPts val="275"/>
              <a:buFont typeface="Open Sans"/>
              <a:buNone/>
              <a:defRPr b="0" i="0" sz="1100" u="none" cap="none" strike="noStrike">
                <a:solidFill>
                  <a:schemeClr val="accent1"/>
                </a:solidFill>
                <a:latin typeface="Open Sans"/>
                <a:ea typeface="Open Sans"/>
                <a:cs typeface="Open Sans"/>
                <a:sym typeface="Open Sans"/>
              </a:defRPr>
            </a:lvl8pPr>
            <a:lvl9pPr indent="0" lvl="8" marL="0" marR="0" rtl="0" algn="l">
              <a:lnSpc>
                <a:spcPct val="100000"/>
              </a:lnSpc>
              <a:spcBef>
                <a:spcPts val="0"/>
              </a:spcBef>
              <a:spcAft>
                <a:spcPts val="0"/>
              </a:spcAft>
              <a:buClr>
                <a:schemeClr val="accent1"/>
              </a:buClr>
              <a:buSzPts val="275"/>
              <a:buFont typeface="Open Sans"/>
              <a:buNone/>
              <a:defRPr b="0" i="0" sz="1100" u="none" cap="none" strike="noStrike">
                <a:solidFill>
                  <a:schemeClr val="accen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25" name="Google Shape;525;p84"/>
          <p:cNvSpPr txBox="1"/>
          <p:nvPr>
            <p:ph idx="1" type="body"/>
          </p:nvPr>
        </p:nvSpPr>
        <p:spPr>
          <a:xfrm>
            <a:off x="540436" y="2385265"/>
            <a:ext cx="6031500" cy="1935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75000"/>
              </a:lnSpc>
              <a:spcBef>
                <a:spcPts val="700"/>
              </a:spcBef>
              <a:spcAft>
                <a:spcPts val="0"/>
              </a:spcAft>
              <a:buClr>
                <a:schemeClr val="accent1"/>
              </a:buClr>
              <a:buSzPts val="1200"/>
              <a:buFont typeface="Noto Sans Symbols"/>
              <a:buChar char="●"/>
              <a:defRPr b="0" i="0" sz="1400" u="none" cap="none" strike="noStrike">
                <a:solidFill>
                  <a:schemeClr val="dk2"/>
                </a:solidFill>
                <a:latin typeface="Open Sans"/>
                <a:ea typeface="Open Sans"/>
                <a:cs typeface="Open Sans"/>
                <a:sym typeface="Open Sans"/>
              </a:defRPr>
            </a:lvl1pPr>
            <a:lvl2pPr indent="-336549" lvl="1" marL="914400" marR="0" rtl="0" algn="l">
              <a:lnSpc>
                <a:spcPct val="175000"/>
              </a:lnSpc>
              <a:spcBef>
                <a:spcPts val="0"/>
              </a:spcBef>
              <a:spcAft>
                <a:spcPts val="0"/>
              </a:spcAft>
              <a:buClr>
                <a:schemeClr val="accent1"/>
              </a:buClr>
              <a:buSzPts val="1700"/>
              <a:buFont typeface="Noto Sans Symbols"/>
              <a:buChar char="▪"/>
              <a:defRPr b="0" i="0" sz="1400" u="none" cap="none" strike="noStrike">
                <a:solidFill>
                  <a:schemeClr val="dk2"/>
                </a:solidFill>
                <a:latin typeface="Open Sans"/>
                <a:ea typeface="Open Sans"/>
                <a:cs typeface="Open Sans"/>
                <a:sym typeface="Open Sans"/>
              </a:defRPr>
            </a:lvl2pPr>
            <a:lvl3pPr indent="-311149" lvl="2" marL="1371600" marR="0" rtl="0" algn="l">
              <a:lnSpc>
                <a:spcPct val="150000"/>
              </a:lnSpc>
              <a:spcBef>
                <a:spcPts val="300"/>
              </a:spcBef>
              <a:spcAft>
                <a:spcPts val="0"/>
              </a:spcAft>
              <a:buClr>
                <a:schemeClr val="accent1"/>
              </a:buClr>
              <a:buSzPts val="1300"/>
              <a:buFont typeface="Noto Sans Symbols"/>
              <a:buChar char="−"/>
              <a:defRPr b="0" i="0" sz="1100" u="none" cap="none" strike="noStrike">
                <a:solidFill>
                  <a:schemeClr val="dk2"/>
                </a:solidFill>
                <a:latin typeface="Open Sans"/>
                <a:ea typeface="Open Sans"/>
                <a:cs typeface="Open Sans"/>
                <a:sym typeface="Open Sans"/>
              </a:defRPr>
            </a:lvl3pPr>
            <a:lvl4pPr indent="-304798" lvl="3" marL="1828800" marR="0" rtl="0" algn="l">
              <a:lnSpc>
                <a:spcPct val="150000"/>
              </a:lnSpc>
              <a:spcBef>
                <a:spcPts val="300"/>
              </a:spcBef>
              <a:spcAft>
                <a:spcPts val="0"/>
              </a:spcAft>
              <a:buClr>
                <a:schemeClr val="accent1"/>
              </a:buClr>
              <a:buSzPts val="1200"/>
              <a:buFont typeface="Noto Sans Symbols"/>
              <a:buChar char="●"/>
              <a:defRPr b="0" i="0" sz="1100" u="none" cap="none" strike="noStrike">
                <a:solidFill>
                  <a:schemeClr val="dk2"/>
                </a:solidFill>
                <a:latin typeface="Open Sans"/>
                <a:ea typeface="Open Sans"/>
                <a:cs typeface="Open Sans"/>
                <a:sym typeface="Open Sans"/>
              </a:defRPr>
            </a:lvl4pPr>
            <a:lvl5pPr indent="-304798" lvl="4" marL="2286000" marR="0" rtl="0" algn="l">
              <a:lnSpc>
                <a:spcPct val="150000"/>
              </a:lnSpc>
              <a:spcBef>
                <a:spcPts val="300"/>
              </a:spcBef>
              <a:spcAft>
                <a:spcPts val="0"/>
              </a:spcAft>
              <a:buClr>
                <a:schemeClr val="accent1"/>
              </a:buClr>
              <a:buSzPts val="1200"/>
              <a:buFont typeface="Noto Sans Symbols"/>
              <a:buChar char="○"/>
              <a:defRPr b="0" i="0" sz="1100" u="none" cap="none" strike="noStrike">
                <a:solidFill>
                  <a:schemeClr val="dk2"/>
                </a:solidFill>
                <a:latin typeface="Open Sans"/>
                <a:ea typeface="Open Sans"/>
                <a:cs typeface="Open Sans"/>
                <a:sym typeface="Open Sans"/>
              </a:defRPr>
            </a:lvl5pPr>
            <a:lvl6pPr indent="-304800" lvl="5" marL="2743200" marR="0" rtl="0" algn="l">
              <a:lnSpc>
                <a:spcPct val="90000"/>
              </a:lnSpc>
              <a:spcBef>
                <a:spcPts val="300"/>
              </a:spcBef>
              <a:spcAft>
                <a:spcPts val="0"/>
              </a:spcAft>
              <a:buClr>
                <a:schemeClr val="lt1"/>
              </a:buClr>
              <a:buSzPts val="1200"/>
              <a:buFont typeface="Arial"/>
              <a:buChar char="•"/>
              <a:defRPr b="0" i="0" sz="1200" u="none" cap="none" strike="noStrike">
                <a:solidFill>
                  <a:schemeClr val="lt1"/>
                </a:solidFill>
                <a:latin typeface="Open Sans"/>
                <a:ea typeface="Open Sans"/>
                <a:cs typeface="Open Sans"/>
                <a:sym typeface="Open Sans"/>
              </a:defRPr>
            </a:lvl6pPr>
            <a:lvl7pPr indent="-304800" lvl="6" marL="3200400" marR="0" rtl="0" algn="l">
              <a:lnSpc>
                <a:spcPct val="90000"/>
              </a:lnSpc>
              <a:spcBef>
                <a:spcPts val="300"/>
              </a:spcBef>
              <a:spcAft>
                <a:spcPts val="0"/>
              </a:spcAft>
              <a:buClr>
                <a:schemeClr val="lt1"/>
              </a:buClr>
              <a:buSzPts val="1200"/>
              <a:buFont typeface="Arial"/>
              <a:buChar char="•"/>
              <a:defRPr b="0" i="0" sz="1200" u="none" cap="none" strike="noStrike">
                <a:solidFill>
                  <a:schemeClr val="lt1"/>
                </a:solidFill>
                <a:latin typeface="Open Sans"/>
                <a:ea typeface="Open Sans"/>
                <a:cs typeface="Open Sans"/>
                <a:sym typeface="Open Sans"/>
              </a:defRPr>
            </a:lvl7pPr>
            <a:lvl8pPr indent="-304800" lvl="7" marL="3657600" marR="0" rtl="0" algn="l">
              <a:lnSpc>
                <a:spcPct val="90000"/>
              </a:lnSpc>
              <a:spcBef>
                <a:spcPts val="300"/>
              </a:spcBef>
              <a:spcAft>
                <a:spcPts val="0"/>
              </a:spcAft>
              <a:buClr>
                <a:schemeClr val="lt1"/>
              </a:buClr>
              <a:buSzPts val="1200"/>
              <a:buFont typeface="Arial"/>
              <a:buChar char="•"/>
              <a:defRPr b="0" i="0" sz="1200" u="none" cap="none" strike="noStrike">
                <a:solidFill>
                  <a:schemeClr val="lt1"/>
                </a:solidFill>
                <a:latin typeface="Open Sans"/>
                <a:ea typeface="Open Sans"/>
                <a:cs typeface="Open Sans"/>
                <a:sym typeface="Open Sans"/>
              </a:defRPr>
            </a:lvl8pPr>
            <a:lvl9pPr indent="-304800" lvl="8" marL="4114800" marR="0" rtl="0" algn="l">
              <a:lnSpc>
                <a:spcPct val="90000"/>
              </a:lnSpc>
              <a:spcBef>
                <a:spcPts val="300"/>
              </a:spcBef>
              <a:spcAft>
                <a:spcPts val="0"/>
              </a:spcAft>
              <a:buClr>
                <a:schemeClr val="lt1"/>
              </a:buClr>
              <a:buSzPts val="1200"/>
              <a:buFont typeface="Arial"/>
              <a:buChar char="•"/>
              <a:defRPr b="0" i="0" sz="1200" u="none" cap="none" strike="noStrike">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26" name="Shape 526"/>
        <p:cNvGrpSpPr/>
        <p:nvPr/>
      </p:nvGrpSpPr>
      <p:grpSpPr>
        <a:xfrm>
          <a:off x="0" y="0"/>
          <a:ext cx="0" cy="0"/>
          <a:chOff x="0" y="0"/>
          <a:chExt cx="0" cy="0"/>
        </a:xfrm>
      </p:grpSpPr>
      <p:sp>
        <p:nvSpPr>
          <p:cNvPr id="527" name="Google Shape;527;p8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000"/>
              <a:buFont typeface="Proxima Nova"/>
              <a:buNone/>
              <a:defRPr b="1" i="0" sz="2000" u="none" cap="none" strike="noStrike">
                <a:solidFill>
                  <a:schemeClr val="dk1"/>
                </a:solidFill>
                <a:latin typeface="Overpass"/>
                <a:ea typeface="Overpass"/>
                <a:cs typeface="Overpass"/>
                <a:sym typeface="Overpass"/>
              </a:defRPr>
            </a:lvl1pPr>
            <a:lvl2pPr indent="0"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8" name="Google Shape;528;p85"/>
          <p:cNvSpPr txBox="1"/>
          <p:nvPr>
            <p:ph idx="1" type="body"/>
          </p:nvPr>
        </p:nvSpPr>
        <p:spPr>
          <a:xfrm>
            <a:off x="826650" y="1360220"/>
            <a:ext cx="7490700" cy="3062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600"/>
              </a:spcBef>
              <a:spcAft>
                <a:spcPts val="0"/>
              </a:spcAft>
              <a:buClr>
                <a:schemeClr val="dk1"/>
              </a:buClr>
              <a:buSzPts val="1400"/>
              <a:buFont typeface="Proxima Nova"/>
              <a:buChar char="●"/>
              <a:defRPr b="0" i="0" sz="1400" u="none" cap="none" strike="noStrike">
                <a:solidFill>
                  <a:schemeClr val="dk1"/>
                </a:solidFill>
                <a:latin typeface="Overpass"/>
                <a:ea typeface="Overpass"/>
                <a:cs typeface="Overpass"/>
                <a:sym typeface="Overpass"/>
              </a:defRPr>
            </a:lvl1pPr>
            <a:lvl2pPr indent="-317500" lvl="1" marL="914400" marR="0" rtl="0" algn="l">
              <a:lnSpc>
                <a:spcPct val="115000"/>
              </a:lnSpc>
              <a:spcBef>
                <a:spcPts val="480"/>
              </a:spcBef>
              <a:spcAft>
                <a:spcPts val="0"/>
              </a:spcAft>
              <a:buClr>
                <a:schemeClr val="dk1"/>
              </a:buClr>
              <a:buSzPts val="1400"/>
              <a:buFont typeface="Proxima Nova"/>
              <a:buChar char="○"/>
              <a:defRPr b="0" i="0" sz="1400" u="none" cap="none" strike="noStrike">
                <a:solidFill>
                  <a:schemeClr val="dk1"/>
                </a:solidFill>
                <a:latin typeface="Overpass"/>
                <a:ea typeface="Overpass"/>
                <a:cs typeface="Overpass"/>
                <a:sym typeface="Overpass"/>
              </a:defRPr>
            </a:lvl2pPr>
            <a:lvl3pPr indent="-317500" lvl="2" marL="1371600" marR="0" rtl="0" algn="l">
              <a:lnSpc>
                <a:spcPct val="115000"/>
              </a:lnSpc>
              <a:spcBef>
                <a:spcPts val="480"/>
              </a:spcBef>
              <a:spcAft>
                <a:spcPts val="0"/>
              </a:spcAft>
              <a:buClr>
                <a:schemeClr val="dk1"/>
              </a:buClr>
              <a:buSzPts val="1400"/>
              <a:buFont typeface="Proxima Nova"/>
              <a:buChar char="■"/>
              <a:defRPr b="0" i="0" sz="1400" u="none" cap="none" strike="noStrike">
                <a:solidFill>
                  <a:schemeClr val="dk1"/>
                </a:solidFill>
                <a:latin typeface="Overpass"/>
                <a:ea typeface="Overpass"/>
                <a:cs typeface="Overpass"/>
                <a:sym typeface="Overpass"/>
              </a:defRPr>
            </a:lvl3pPr>
            <a:lvl4pPr indent="-317500" lvl="3" marL="18288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Overpass"/>
                <a:ea typeface="Overpass"/>
                <a:cs typeface="Overpass"/>
                <a:sym typeface="Overpass"/>
              </a:defRPr>
            </a:lvl4pPr>
            <a:lvl5pPr indent="-317500" lvl="4" marL="22860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Overpass"/>
                <a:ea typeface="Overpass"/>
                <a:cs typeface="Overpass"/>
                <a:sym typeface="Overpass"/>
              </a:defRPr>
            </a:lvl5pPr>
            <a:lvl6pPr indent="-317500" lvl="5" marL="27432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36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529" name="Google Shape;529;p85"/>
          <p:cNvSpPr txBox="1"/>
          <p:nvPr>
            <p:ph idx="10" type="dt"/>
          </p:nvPr>
        </p:nvSpPr>
        <p:spPr>
          <a:xfrm>
            <a:off x="457156" y="4685721"/>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85"/>
          <p:cNvSpPr txBox="1"/>
          <p:nvPr>
            <p:ph idx="11" type="ftr"/>
          </p:nvPr>
        </p:nvSpPr>
        <p:spPr>
          <a:xfrm>
            <a:off x="3127365" y="4685721"/>
            <a:ext cx="2897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85"/>
          <p:cNvSpPr txBox="1"/>
          <p:nvPr>
            <p:ph idx="12" type="sldNum"/>
          </p:nvPr>
        </p:nvSpPr>
        <p:spPr>
          <a:xfrm>
            <a:off x="1177575" y="4733942"/>
            <a:ext cx="360600" cy="393600"/>
          </a:xfrm>
          <a:prstGeom prst="rect">
            <a:avLst/>
          </a:prstGeom>
          <a:noFill/>
          <a:ln>
            <a:noFill/>
          </a:ln>
        </p:spPr>
        <p:txBody>
          <a:bodyPr anchorCtr="0" anchor="ctr" bIns="91350" lIns="91350" spcFirstLastPara="1" rIns="91350" wrap="square" tIns="91350">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type="blank">
  <p:cSld name="BLANK">
    <p:spTree>
      <p:nvGrpSpPr>
        <p:cNvPr id="532" name="Shape 532"/>
        <p:cNvGrpSpPr/>
        <p:nvPr/>
      </p:nvGrpSpPr>
      <p:grpSpPr>
        <a:xfrm>
          <a:off x="0" y="0"/>
          <a:ext cx="0" cy="0"/>
          <a:chOff x="0" y="0"/>
          <a:chExt cx="0" cy="0"/>
        </a:xfrm>
      </p:grpSpPr>
      <p:sp>
        <p:nvSpPr>
          <p:cNvPr id="533" name="Google Shape;533;p86"/>
          <p:cNvSpPr txBox="1"/>
          <p:nvPr>
            <p:ph idx="12" type="sldNum"/>
          </p:nvPr>
        </p:nvSpPr>
        <p:spPr>
          <a:xfrm>
            <a:off x="8556783"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Clr>
                <a:schemeClr val="dk1"/>
              </a:buClr>
              <a:buSzPts val="325"/>
              <a:buFont typeface="Overpass"/>
              <a:buNone/>
              <a:defRPr b="0" i="0" sz="13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0"/>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38" name="Google Shape;38;p10"/>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39" name="Google Shape;39;p10"/>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1">
  <p:cSld name="two columns, text 1">
    <p:spTree>
      <p:nvGrpSpPr>
        <p:cNvPr id="534" name="Shape 534"/>
        <p:cNvGrpSpPr/>
        <p:nvPr/>
      </p:nvGrpSpPr>
      <p:grpSpPr>
        <a:xfrm>
          <a:off x="0" y="0"/>
          <a:ext cx="0" cy="0"/>
          <a:chOff x="0" y="0"/>
          <a:chExt cx="0" cy="0"/>
        </a:xfrm>
      </p:grpSpPr>
      <p:sp>
        <p:nvSpPr>
          <p:cNvPr id="535" name="Google Shape;535;p8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536" name="Google Shape;536;p87"/>
          <p:cNvSpPr txBox="1"/>
          <p:nvPr>
            <p:ph idx="1" type="subTitle"/>
          </p:nvPr>
        </p:nvSpPr>
        <p:spPr>
          <a:xfrm>
            <a:off x="826650" y="929775"/>
            <a:ext cx="7490700" cy="328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9pPr>
          </a:lstStyle>
          <a:p/>
        </p:txBody>
      </p:sp>
      <p:sp>
        <p:nvSpPr>
          <p:cNvPr id="537" name="Google Shape;537;p87"/>
          <p:cNvSpPr txBox="1"/>
          <p:nvPr>
            <p:ph idx="12" type="sldNum"/>
          </p:nvPr>
        </p:nvSpPr>
        <p:spPr>
          <a:xfrm>
            <a:off x="117757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50"/>
              <a:buFont typeface="Proxima Nova"/>
              <a:buNone/>
              <a:defRPr b="0" i="0" sz="600" u="none" cap="none" strike="noStrike">
                <a:solidFill>
                  <a:srgbClr val="000000"/>
                </a:solidFill>
                <a:latin typeface="Proxima Nova"/>
                <a:ea typeface="Proxima Nova"/>
                <a:cs typeface="Proxima Nova"/>
                <a:sym typeface="Proxima Nova"/>
              </a:defRPr>
            </a:lvl1pPr>
            <a:lvl2pPr indent="0" lvl="1" marL="0" marR="0" rtl="0" algn="ctr">
              <a:lnSpc>
                <a:spcPct val="100000"/>
              </a:lnSpc>
              <a:spcBef>
                <a:spcPts val="0"/>
              </a:spcBef>
              <a:spcAft>
                <a:spcPts val="0"/>
              </a:spcAft>
              <a:buClr>
                <a:srgbClr val="000000"/>
              </a:buClr>
              <a:buSzPts val="150"/>
              <a:buFont typeface="Proxima Nova"/>
              <a:buNone/>
              <a:defRPr b="0" i="0" sz="600" u="none" cap="none" strike="noStrike">
                <a:solidFill>
                  <a:srgbClr val="000000"/>
                </a:solidFill>
                <a:latin typeface="Proxima Nova"/>
                <a:ea typeface="Proxima Nova"/>
                <a:cs typeface="Proxima Nova"/>
                <a:sym typeface="Proxima Nova"/>
              </a:defRPr>
            </a:lvl2pPr>
            <a:lvl3pPr indent="0" lvl="2" marL="0" marR="0" rtl="0" algn="ctr">
              <a:lnSpc>
                <a:spcPct val="100000"/>
              </a:lnSpc>
              <a:spcBef>
                <a:spcPts val="0"/>
              </a:spcBef>
              <a:spcAft>
                <a:spcPts val="0"/>
              </a:spcAft>
              <a:buClr>
                <a:srgbClr val="000000"/>
              </a:buClr>
              <a:buSzPts val="150"/>
              <a:buFont typeface="Proxima Nova"/>
              <a:buNone/>
              <a:defRPr b="0" i="0" sz="600" u="none" cap="none" strike="noStrike">
                <a:solidFill>
                  <a:srgbClr val="000000"/>
                </a:solidFill>
                <a:latin typeface="Proxima Nova"/>
                <a:ea typeface="Proxima Nova"/>
                <a:cs typeface="Proxima Nova"/>
                <a:sym typeface="Proxima Nova"/>
              </a:defRPr>
            </a:lvl3pPr>
            <a:lvl4pPr indent="0" lvl="3" marL="0" marR="0" rtl="0" algn="ctr">
              <a:lnSpc>
                <a:spcPct val="100000"/>
              </a:lnSpc>
              <a:spcBef>
                <a:spcPts val="0"/>
              </a:spcBef>
              <a:spcAft>
                <a:spcPts val="0"/>
              </a:spcAft>
              <a:buClr>
                <a:srgbClr val="000000"/>
              </a:buClr>
              <a:buSzPts val="150"/>
              <a:buFont typeface="Proxima Nova"/>
              <a:buNone/>
              <a:defRPr b="0" i="0" sz="600" u="none" cap="none" strike="noStrike">
                <a:solidFill>
                  <a:srgbClr val="000000"/>
                </a:solidFill>
                <a:latin typeface="Proxima Nova"/>
                <a:ea typeface="Proxima Nova"/>
                <a:cs typeface="Proxima Nova"/>
                <a:sym typeface="Proxima Nova"/>
              </a:defRPr>
            </a:lvl4pPr>
            <a:lvl5pPr indent="0" lvl="4" marL="0" marR="0" rtl="0" algn="ctr">
              <a:lnSpc>
                <a:spcPct val="100000"/>
              </a:lnSpc>
              <a:spcBef>
                <a:spcPts val="0"/>
              </a:spcBef>
              <a:spcAft>
                <a:spcPts val="0"/>
              </a:spcAft>
              <a:buClr>
                <a:srgbClr val="000000"/>
              </a:buClr>
              <a:buSzPts val="150"/>
              <a:buFont typeface="Proxima Nova"/>
              <a:buNone/>
              <a:defRPr b="0" i="0" sz="600" u="none" cap="none" strike="noStrike">
                <a:solidFill>
                  <a:srgbClr val="000000"/>
                </a:solidFill>
                <a:latin typeface="Proxima Nova"/>
                <a:ea typeface="Proxima Nova"/>
                <a:cs typeface="Proxima Nova"/>
                <a:sym typeface="Proxima Nova"/>
              </a:defRPr>
            </a:lvl5pPr>
            <a:lvl6pPr indent="0" lvl="5" marL="0" marR="0" rtl="0" algn="ctr">
              <a:lnSpc>
                <a:spcPct val="100000"/>
              </a:lnSpc>
              <a:spcBef>
                <a:spcPts val="0"/>
              </a:spcBef>
              <a:spcAft>
                <a:spcPts val="0"/>
              </a:spcAft>
              <a:buClr>
                <a:srgbClr val="000000"/>
              </a:buClr>
              <a:buSzPts val="150"/>
              <a:buFont typeface="Proxima Nova"/>
              <a:buNone/>
              <a:defRPr b="0" i="0" sz="600" u="none" cap="none" strike="noStrike">
                <a:solidFill>
                  <a:srgbClr val="000000"/>
                </a:solidFill>
                <a:latin typeface="Proxima Nova"/>
                <a:ea typeface="Proxima Nova"/>
                <a:cs typeface="Proxima Nova"/>
                <a:sym typeface="Proxima Nova"/>
              </a:defRPr>
            </a:lvl6pPr>
            <a:lvl7pPr indent="0" lvl="6" marL="0" marR="0" rtl="0" algn="ctr">
              <a:lnSpc>
                <a:spcPct val="100000"/>
              </a:lnSpc>
              <a:spcBef>
                <a:spcPts val="0"/>
              </a:spcBef>
              <a:spcAft>
                <a:spcPts val="0"/>
              </a:spcAft>
              <a:buClr>
                <a:srgbClr val="000000"/>
              </a:buClr>
              <a:buSzPts val="150"/>
              <a:buFont typeface="Proxima Nova"/>
              <a:buNone/>
              <a:defRPr b="0" i="0" sz="600" u="none" cap="none" strike="noStrike">
                <a:solidFill>
                  <a:srgbClr val="000000"/>
                </a:solidFill>
                <a:latin typeface="Proxima Nova"/>
                <a:ea typeface="Proxima Nova"/>
                <a:cs typeface="Proxima Nova"/>
                <a:sym typeface="Proxima Nova"/>
              </a:defRPr>
            </a:lvl7pPr>
            <a:lvl8pPr indent="0" lvl="7" marL="0" marR="0" rtl="0" algn="ctr">
              <a:lnSpc>
                <a:spcPct val="100000"/>
              </a:lnSpc>
              <a:spcBef>
                <a:spcPts val="0"/>
              </a:spcBef>
              <a:spcAft>
                <a:spcPts val="0"/>
              </a:spcAft>
              <a:buClr>
                <a:srgbClr val="000000"/>
              </a:buClr>
              <a:buSzPts val="150"/>
              <a:buFont typeface="Proxima Nova"/>
              <a:buNone/>
              <a:defRPr b="0" i="0" sz="600" u="none" cap="none" strike="noStrike">
                <a:solidFill>
                  <a:srgbClr val="000000"/>
                </a:solidFill>
                <a:latin typeface="Proxima Nova"/>
                <a:ea typeface="Proxima Nova"/>
                <a:cs typeface="Proxima Nova"/>
                <a:sym typeface="Proxima Nova"/>
              </a:defRPr>
            </a:lvl8pPr>
            <a:lvl9pPr indent="0" lvl="8" marL="0" marR="0" rtl="0" algn="ctr">
              <a:lnSpc>
                <a:spcPct val="100000"/>
              </a:lnSpc>
              <a:spcBef>
                <a:spcPts val="0"/>
              </a:spcBef>
              <a:spcAft>
                <a:spcPts val="0"/>
              </a:spcAft>
              <a:buClr>
                <a:srgbClr val="000000"/>
              </a:buClr>
              <a:buSzPts val="150"/>
              <a:buFont typeface="Proxima Nova"/>
              <a:buNone/>
              <a:defRPr b="0" i="0" sz="600" u="none" cap="none" strike="noStrike">
                <a:solidFill>
                  <a:srgbClr val="000000"/>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538" name="Google Shape;538;p87"/>
          <p:cNvSpPr txBox="1"/>
          <p:nvPr>
            <p:ph idx="2" type="sldNum"/>
          </p:nvPr>
        </p:nvSpPr>
        <p:spPr>
          <a:xfrm>
            <a:off x="2910999" y="4733950"/>
            <a:ext cx="33336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50"/>
              <a:buFont typeface="Arial"/>
              <a:buNone/>
              <a:defRPr b="0" i="0" sz="6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50"/>
              <a:buFont typeface="Arial"/>
              <a:buNone/>
              <a:defRPr b="0" i="0" sz="6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50"/>
              <a:buFont typeface="Arial"/>
              <a:buNone/>
              <a:defRPr b="0" i="0" sz="6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50"/>
              <a:buFont typeface="Arial"/>
              <a:buNone/>
              <a:defRPr b="0" i="0" sz="6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50"/>
              <a:buFont typeface="Arial"/>
              <a:buNone/>
              <a:defRPr b="0" i="0" sz="6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50"/>
              <a:buFont typeface="Arial"/>
              <a:buNone/>
              <a:defRPr b="0" i="0" sz="6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50"/>
              <a:buFont typeface="Arial"/>
              <a:buNone/>
              <a:defRPr b="0" i="0" sz="6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50"/>
              <a:buFont typeface="Arial"/>
              <a:buNone/>
              <a:defRPr b="0" i="0" sz="6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50"/>
              <a:buFont typeface="Arial"/>
              <a:buNone/>
              <a:defRPr b="0" i="0" sz="6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r>
              <a:rPr lang="en"/>
              <a:t>CONFIDENTIAL - FOR INTERNAL USE ONLY</a:t>
            </a:r>
            <a:endParaRPr sz="1000">
              <a:latin typeface="Overpass"/>
              <a:ea typeface="Overpass"/>
              <a:cs typeface="Overpass"/>
              <a:sym typeface="Overpas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545" name="Shape 545"/>
        <p:cNvGrpSpPr/>
        <p:nvPr/>
      </p:nvGrpSpPr>
      <p:grpSpPr>
        <a:xfrm>
          <a:off x="0" y="0"/>
          <a:ext cx="0" cy="0"/>
          <a:chOff x="0" y="0"/>
          <a:chExt cx="0" cy="0"/>
        </a:xfrm>
      </p:grpSpPr>
      <p:sp>
        <p:nvSpPr>
          <p:cNvPr id="546" name="Google Shape;546;p8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547" name="Google Shape;547;p89"/>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548" name="Google Shape;548;p89"/>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549" name="Google Shape;549;p89"/>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550" name="Google Shape;550;p89"/>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551" name="Google Shape;551;p89"/>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552" name="Google Shape;552;p89"/>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553" name="Google Shape;553;p89"/>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554" name="Google Shape;554;p89"/>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555" name="Google Shape;555;p89"/>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556" name="Google Shape;556;p89"/>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557" name="Google Shape;557;p89"/>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558" name="Google Shape;558;p89"/>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559" name="Google Shape;559;p89"/>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560" name="Google Shape;560;p89"/>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561" name="Google Shape;561;p89"/>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562" name="Google Shape;562;p89"/>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563" name="Google Shape;563;p8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564" name="Google Shape;564;p89"/>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565" name="Shape 565"/>
        <p:cNvGrpSpPr/>
        <p:nvPr/>
      </p:nvGrpSpPr>
      <p:grpSpPr>
        <a:xfrm>
          <a:off x="0" y="0"/>
          <a:ext cx="0" cy="0"/>
          <a:chOff x="0" y="0"/>
          <a:chExt cx="0" cy="0"/>
        </a:xfrm>
      </p:grpSpPr>
      <p:sp>
        <p:nvSpPr>
          <p:cNvPr id="566" name="Google Shape;566;p90"/>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9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568" name="Shape 568"/>
        <p:cNvGrpSpPr/>
        <p:nvPr/>
      </p:nvGrpSpPr>
      <p:grpSpPr>
        <a:xfrm>
          <a:off x="0" y="0"/>
          <a:ext cx="0" cy="0"/>
          <a:chOff x="0" y="0"/>
          <a:chExt cx="0" cy="0"/>
        </a:xfrm>
      </p:grpSpPr>
      <p:sp>
        <p:nvSpPr>
          <p:cNvPr id="569" name="Google Shape;569;p9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0" name="Google Shape;570;p91"/>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571" name="Google Shape;571;p9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572" name="Google Shape;572;p91"/>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573" name="Shape 573"/>
        <p:cNvGrpSpPr/>
        <p:nvPr/>
      </p:nvGrpSpPr>
      <p:grpSpPr>
        <a:xfrm>
          <a:off x="0" y="0"/>
          <a:ext cx="0" cy="0"/>
          <a:chOff x="0" y="0"/>
          <a:chExt cx="0" cy="0"/>
        </a:xfrm>
      </p:grpSpPr>
      <p:sp>
        <p:nvSpPr>
          <p:cNvPr id="574" name="Google Shape;574;p9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92"/>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76" name="Google Shape;576;p9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577" name="Google Shape;577;p9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578" name="Shape 578"/>
        <p:cNvGrpSpPr/>
        <p:nvPr/>
      </p:nvGrpSpPr>
      <p:grpSpPr>
        <a:xfrm>
          <a:off x="0" y="0"/>
          <a:ext cx="0" cy="0"/>
          <a:chOff x="0" y="0"/>
          <a:chExt cx="0" cy="0"/>
        </a:xfrm>
      </p:grpSpPr>
      <p:sp>
        <p:nvSpPr>
          <p:cNvPr id="579" name="Google Shape;579;p9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0" name="Google Shape;580;p93"/>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81" name="Google Shape;581;p9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582" name="Google Shape;582;p9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583" name="Shape 583"/>
        <p:cNvGrpSpPr/>
        <p:nvPr/>
      </p:nvGrpSpPr>
      <p:grpSpPr>
        <a:xfrm>
          <a:off x="0" y="0"/>
          <a:ext cx="0" cy="0"/>
          <a:chOff x="0" y="0"/>
          <a:chExt cx="0" cy="0"/>
        </a:xfrm>
      </p:grpSpPr>
      <p:sp>
        <p:nvSpPr>
          <p:cNvPr id="584" name="Google Shape;584;p9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5" name="Google Shape;585;p94"/>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86" name="Google Shape;586;p94"/>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587" name="Google Shape;587;p94"/>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88" name="Google Shape;588;p94"/>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589" name="Google Shape;589;p9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590" name="Google Shape;590;p94"/>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591" name="Shape 591"/>
        <p:cNvGrpSpPr/>
        <p:nvPr/>
      </p:nvGrpSpPr>
      <p:grpSpPr>
        <a:xfrm>
          <a:off x="0" y="0"/>
          <a:ext cx="0" cy="0"/>
          <a:chOff x="0" y="0"/>
          <a:chExt cx="0" cy="0"/>
        </a:xfrm>
      </p:grpSpPr>
      <p:sp>
        <p:nvSpPr>
          <p:cNvPr id="592" name="Google Shape;592;p9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3" name="Google Shape;593;p95"/>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94" name="Google Shape;594;p95"/>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595" name="Google Shape;595;p95"/>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96" name="Google Shape;596;p95"/>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597" name="Google Shape;597;p9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598" name="Google Shape;598;p95"/>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599" name="Shape 599"/>
        <p:cNvGrpSpPr/>
        <p:nvPr/>
      </p:nvGrpSpPr>
      <p:grpSpPr>
        <a:xfrm>
          <a:off x="0" y="0"/>
          <a:ext cx="0" cy="0"/>
          <a:chOff x="0" y="0"/>
          <a:chExt cx="0" cy="0"/>
        </a:xfrm>
      </p:grpSpPr>
      <p:sp>
        <p:nvSpPr>
          <p:cNvPr id="600" name="Google Shape;600;p9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1" name="Google Shape;601;p96"/>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02" name="Google Shape;602;p96"/>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03" name="Google Shape;603;p96"/>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04" name="Google Shape;604;p96"/>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05" name="Google Shape;605;p96"/>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06" name="Google Shape;606;p96"/>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07" name="Google Shape;607;p9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08" name="Google Shape;608;p96"/>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609" name="Shape 609"/>
        <p:cNvGrpSpPr/>
        <p:nvPr/>
      </p:nvGrpSpPr>
      <p:grpSpPr>
        <a:xfrm>
          <a:off x="0" y="0"/>
          <a:ext cx="0" cy="0"/>
          <a:chOff x="0" y="0"/>
          <a:chExt cx="0" cy="0"/>
        </a:xfrm>
      </p:grpSpPr>
      <p:sp>
        <p:nvSpPr>
          <p:cNvPr id="610" name="Google Shape;610;p9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1" name="Google Shape;611;p97"/>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12" name="Google Shape;612;p97"/>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13" name="Google Shape;613;p97"/>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14" name="Google Shape;614;p97"/>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15" name="Google Shape;615;p97"/>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16" name="Google Shape;616;p97"/>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17" name="Google Shape;617;p9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18" name="Google Shape;618;p97"/>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42" name="Google Shape;42;p11"/>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43" name="Google Shape;43;p11"/>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619" name="Shape 619"/>
        <p:cNvGrpSpPr/>
        <p:nvPr/>
      </p:nvGrpSpPr>
      <p:grpSpPr>
        <a:xfrm>
          <a:off x="0" y="0"/>
          <a:ext cx="0" cy="0"/>
          <a:chOff x="0" y="0"/>
          <a:chExt cx="0" cy="0"/>
        </a:xfrm>
      </p:grpSpPr>
      <p:sp>
        <p:nvSpPr>
          <p:cNvPr id="620" name="Google Shape;620;p9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1" name="Google Shape;621;p98"/>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622" name="Google Shape;622;p9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23" name="Google Shape;623;p9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624" name="Shape 624"/>
        <p:cNvGrpSpPr/>
        <p:nvPr/>
      </p:nvGrpSpPr>
      <p:grpSpPr>
        <a:xfrm>
          <a:off x="0" y="0"/>
          <a:ext cx="0" cy="0"/>
          <a:chOff x="0" y="0"/>
          <a:chExt cx="0" cy="0"/>
        </a:xfrm>
      </p:grpSpPr>
      <p:sp>
        <p:nvSpPr>
          <p:cNvPr id="625" name="Google Shape;625;p9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6" name="Google Shape;626;p99"/>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627" name="Google Shape;627;p9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28" name="Google Shape;628;p9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629" name="Shape 629"/>
        <p:cNvGrpSpPr/>
        <p:nvPr/>
      </p:nvGrpSpPr>
      <p:grpSpPr>
        <a:xfrm>
          <a:off x="0" y="0"/>
          <a:ext cx="0" cy="0"/>
          <a:chOff x="0" y="0"/>
          <a:chExt cx="0" cy="0"/>
        </a:xfrm>
      </p:grpSpPr>
      <p:sp>
        <p:nvSpPr>
          <p:cNvPr id="630" name="Google Shape;630;p10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1" name="Google Shape;631;p100"/>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632" name="Google Shape;632;p10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33" name="Google Shape;633;p10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634" name="Shape 634"/>
        <p:cNvGrpSpPr/>
        <p:nvPr/>
      </p:nvGrpSpPr>
      <p:grpSpPr>
        <a:xfrm>
          <a:off x="0" y="0"/>
          <a:ext cx="0" cy="0"/>
          <a:chOff x="0" y="0"/>
          <a:chExt cx="0" cy="0"/>
        </a:xfrm>
      </p:grpSpPr>
      <p:sp>
        <p:nvSpPr>
          <p:cNvPr id="635" name="Google Shape;635;p10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6" name="Google Shape;636;p101"/>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637" name="Google Shape;637;p10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38" name="Google Shape;638;p10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639" name="Shape 639"/>
        <p:cNvGrpSpPr/>
        <p:nvPr/>
      </p:nvGrpSpPr>
      <p:grpSpPr>
        <a:xfrm>
          <a:off x="0" y="0"/>
          <a:ext cx="0" cy="0"/>
          <a:chOff x="0" y="0"/>
          <a:chExt cx="0" cy="0"/>
        </a:xfrm>
      </p:grpSpPr>
      <p:sp>
        <p:nvSpPr>
          <p:cNvPr id="640" name="Google Shape;640;p10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1" name="Google Shape;641;p102"/>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42" name="Google Shape;642;p10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43" name="Google Shape;643;p10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644" name="Shape 644"/>
        <p:cNvGrpSpPr/>
        <p:nvPr/>
      </p:nvGrpSpPr>
      <p:grpSpPr>
        <a:xfrm>
          <a:off x="0" y="0"/>
          <a:ext cx="0" cy="0"/>
          <a:chOff x="0" y="0"/>
          <a:chExt cx="0" cy="0"/>
        </a:xfrm>
      </p:grpSpPr>
      <p:sp>
        <p:nvSpPr>
          <p:cNvPr id="645" name="Google Shape;645;p10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6" name="Google Shape;646;p103"/>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47" name="Google Shape;647;p10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48" name="Google Shape;648;p10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p:cSld name="CUSTOM_4">
    <p:spTree>
      <p:nvGrpSpPr>
        <p:cNvPr id="649" name="Shape 649"/>
        <p:cNvGrpSpPr/>
        <p:nvPr/>
      </p:nvGrpSpPr>
      <p:grpSpPr>
        <a:xfrm>
          <a:off x="0" y="0"/>
          <a:ext cx="0" cy="0"/>
          <a:chOff x="0" y="0"/>
          <a:chExt cx="0" cy="0"/>
        </a:xfrm>
      </p:grpSpPr>
      <p:sp>
        <p:nvSpPr>
          <p:cNvPr id="650" name="Google Shape;650;p10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_5">
    <p:bg>
      <p:bgPr>
        <a:blipFill>
          <a:blip r:embed="rId2">
            <a:alphaModFix/>
          </a:blip>
          <a:stretch>
            <a:fillRect/>
          </a:stretch>
        </a:blipFill>
      </p:bgPr>
    </p:bg>
    <p:spTree>
      <p:nvGrpSpPr>
        <p:cNvPr id="651" name="Shape 651"/>
        <p:cNvGrpSpPr/>
        <p:nvPr/>
      </p:nvGrpSpPr>
      <p:grpSpPr>
        <a:xfrm>
          <a:off x="0" y="0"/>
          <a:ext cx="0" cy="0"/>
          <a:chOff x="0" y="0"/>
          <a:chExt cx="0" cy="0"/>
        </a:xfrm>
      </p:grpSpPr>
      <p:sp>
        <p:nvSpPr>
          <p:cNvPr id="652" name="Google Shape;652;p10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gears">
  <p:cSld name="CUSTOM_6">
    <p:bg>
      <p:bgPr>
        <a:blipFill>
          <a:blip r:embed="rId2">
            <a:alphaModFix/>
          </a:blip>
          <a:stretch>
            <a:fillRect/>
          </a:stretch>
        </a:blipFill>
      </p:bgPr>
    </p:bg>
    <p:spTree>
      <p:nvGrpSpPr>
        <p:cNvPr id="653" name="Shape 653"/>
        <p:cNvGrpSpPr/>
        <p:nvPr/>
      </p:nvGrpSpPr>
      <p:grpSpPr>
        <a:xfrm>
          <a:off x="0" y="0"/>
          <a:ext cx="0" cy="0"/>
          <a:chOff x="0" y="0"/>
          <a:chExt cx="0" cy="0"/>
        </a:xfrm>
      </p:grpSpPr>
      <p:sp>
        <p:nvSpPr>
          <p:cNvPr id="654" name="Google Shape;654;p10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er reference">
  <p:cSld name="CUSTOM_7">
    <p:bg>
      <p:bgPr>
        <a:blipFill>
          <a:blip r:embed="rId2">
            <a:alphaModFix/>
          </a:blip>
          <a:stretch>
            <a:fillRect/>
          </a:stretch>
        </a:blipFill>
      </p:bgPr>
    </p:bg>
    <p:spTree>
      <p:nvGrpSpPr>
        <p:cNvPr id="655" name="Shape 655"/>
        <p:cNvGrpSpPr/>
        <p:nvPr/>
      </p:nvGrpSpPr>
      <p:grpSpPr>
        <a:xfrm>
          <a:off x="0" y="0"/>
          <a:ext cx="0" cy="0"/>
          <a:chOff x="0" y="0"/>
          <a:chExt cx="0" cy="0"/>
        </a:xfrm>
      </p:grpSpPr>
      <p:sp>
        <p:nvSpPr>
          <p:cNvPr id="656" name="Google Shape;656;p10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7.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1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7" Type="http://schemas.openxmlformats.org/officeDocument/2006/relationships/slideLayout" Target="../slideLayouts/slideLayout131.xml"/><Relationship Id="rId16" Type="http://schemas.openxmlformats.org/officeDocument/2006/relationships/slideLayout" Target="../slideLayouts/slideLayout130.xml"/><Relationship Id="rId5" Type="http://schemas.openxmlformats.org/officeDocument/2006/relationships/slideLayout" Target="../slideLayouts/slideLayout119.xml"/><Relationship Id="rId19" Type="http://schemas.openxmlformats.org/officeDocument/2006/relationships/theme" Target="../theme/theme13.xml"/><Relationship Id="rId6" Type="http://schemas.openxmlformats.org/officeDocument/2006/relationships/slideLayout" Target="../slideLayouts/slideLayout120.xml"/><Relationship Id="rId18" Type="http://schemas.openxmlformats.org/officeDocument/2006/relationships/slideLayout" Target="../slideLayouts/slideLayout132.xml"/><Relationship Id="rId7" Type="http://schemas.openxmlformats.org/officeDocument/2006/relationships/slideLayout" Target="../slideLayouts/slideLayout121.xml"/><Relationship Id="rId8" Type="http://schemas.openxmlformats.org/officeDocument/2006/relationships/slideLayout" Target="../slideLayouts/slideLayout122.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150.xml"/><Relationship Id="rId11" Type="http://schemas.openxmlformats.org/officeDocument/2006/relationships/slideLayout" Target="../slideLayouts/slideLayout141.xml"/><Relationship Id="rId22" Type="http://schemas.openxmlformats.org/officeDocument/2006/relationships/slideLayout" Target="../slideLayouts/slideLayout152.xml"/><Relationship Id="rId10" Type="http://schemas.openxmlformats.org/officeDocument/2006/relationships/slideLayout" Target="../slideLayouts/slideLayout140.xml"/><Relationship Id="rId21" Type="http://schemas.openxmlformats.org/officeDocument/2006/relationships/slideLayout" Target="../slideLayouts/slideLayout151.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23" Type="http://schemas.openxmlformats.org/officeDocument/2006/relationships/theme" Target="../theme/theme11.xml"/><Relationship Id="rId1" Type="http://schemas.openxmlformats.org/officeDocument/2006/relationships/image" Target="../media/image73.png"/><Relationship Id="rId2" Type="http://schemas.openxmlformats.org/officeDocument/2006/relationships/image" Target="../media/image75.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5" Type="http://schemas.openxmlformats.org/officeDocument/2006/relationships/slideLayout" Target="../slideLayouts/slideLayout145.xml"/><Relationship Id="rId14" Type="http://schemas.openxmlformats.org/officeDocument/2006/relationships/slideLayout" Target="../slideLayouts/slideLayout144.xml"/><Relationship Id="rId17" Type="http://schemas.openxmlformats.org/officeDocument/2006/relationships/slideLayout" Target="../slideLayouts/slideLayout147.xml"/><Relationship Id="rId16" Type="http://schemas.openxmlformats.org/officeDocument/2006/relationships/slideLayout" Target="../slideLayouts/slideLayout146.xml"/><Relationship Id="rId5" Type="http://schemas.openxmlformats.org/officeDocument/2006/relationships/slideLayout" Target="../slideLayouts/slideLayout135.xml"/><Relationship Id="rId19" Type="http://schemas.openxmlformats.org/officeDocument/2006/relationships/slideLayout" Target="../slideLayouts/slideLayout149.xml"/><Relationship Id="rId6" Type="http://schemas.openxmlformats.org/officeDocument/2006/relationships/slideLayout" Target="../slideLayouts/slideLayout136.xml"/><Relationship Id="rId18" Type="http://schemas.openxmlformats.org/officeDocument/2006/relationships/slideLayout" Target="../slideLayouts/slideLayout148.xml"/><Relationship Id="rId7" Type="http://schemas.openxmlformats.org/officeDocument/2006/relationships/slideLayout" Target="../slideLayouts/slideLayout137.xml"/><Relationship Id="rId8" Type="http://schemas.openxmlformats.org/officeDocument/2006/relationships/slideLayout" Target="../slideLayouts/slideLayout138.xml"/></Relationships>
</file>

<file path=ppt/slideMasters/_rels/slideMaster12.xml.rels><?xml version="1.0" encoding="UTF-8" standalone="yes"?><Relationships xmlns="http://schemas.openxmlformats.org/package/2006/relationships"><Relationship Id="rId20" Type="http://schemas.openxmlformats.org/officeDocument/2006/relationships/theme" Target="../theme/theme12.xml"/><Relationship Id="rId11" Type="http://schemas.openxmlformats.org/officeDocument/2006/relationships/slideLayout" Target="../slideLayouts/slideLayout161.xml"/><Relationship Id="rId10" Type="http://schemas.openxmlformats.org/officeDocument/2006/relationships/slideLayout" Target="../slideLayouts/slideLayout160.xml"/><Relationship Id="rId13" Type="http://schemas.openxmlformats.org/officeDocument/2006/relationships/slideLayout" Target="../slideLayouts/slideLayout163.xml"/><Relationship Id="rId12" Type="http://schemas.openxmlformats.org/officeDocument/2006/relationships/slideLayout" Target="../slideLayouts/slideLayout162.xml"/><Relationship Id="rId1" Type="http://schemas.openxmlformats.org/officeDocument/2006/relationships/image" Target="../media/image83.png"/><Relationship Id="rId2" Type="http://schemas.openxmlformats.org/officeDocument/2006/relationships/image" Target="../media/image76.png"/><Relationship Id="rId3" Type="http://schemas.openxmlformats.org/officeDocument/2006/relationships/slideLayout" Target="../slideLayouts/slideLayout153.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5" Type="http://schemas.openxmlformats.org/officeDocument/2006/relationships/slideLayout" Target="../slideLayouts/slideLayout165.xml"/><Relationship Id="rId14" Type="http://schemas.openxmlformats.org/officeDocument/2006/relationships/slideLayout" Target="../slideLayouts/slideLayout164.xml"/><Relationship Id="rId17" Type="http://schemas.openxmlformats.org/officeDocument/2006/relationships/slideLayout" Target="../slideLayouts/slideLayout167.xml"/><Relationship Id="rId16" Type="http://schemas.openxmlformats.org/officeDocument/2006/relationships/slideLayout" Target="../slideLayouts/slideLayout166.xml"/><Relationship Id="rId5" Type="http://schemas.openxmlformats.org/officeDocument/2006/relationships/slideLayout" Target="../slideLayouts/slideLayout155.xml"/><Relationship Id="rId19" Type="http://schemas.openxmlformats.org/officeDocument/2006/relationships/slideLayout" Target="../slideLayouts/slideLayout169.xml"/><Relationship Id="rId6" Type="http://schemas.openxmlformats.org/officeDocument/2006/relationships/slideLayout" Target="../slideLayouts/slideLayout156.xml"/><Relationship Id="rId18" Type="http://schemas.openxmlformats.org/officeDocument/2006/relationships/slideLayout" Target="../slideLayouts/slideLayout168.xml"/><Relationship Id="rId7" Type="http://schemas.openxmlformats.org/officeDocument/2006/relationships/slideLayout" Target="../slideLayouts/slideLayout157.xml"/><Relationship Id="rId8"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4.pn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png"/><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image" Target="../media/image33.png"/><Relationship Id="rId2" Type="http://schemas.openxmlformats.org/officeDocument/2006/relationships/image" Target="../media/image12.png"/><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5" Type="http://schemas.openxmlformats.org/officeDocument/2006/relationships/slideLayout" Target="../slideLayouts/slideLayout29.xml"/><Relationship Id="rId19" Type="http://schemas.openxmlformats.org/officeDocument/2006/relationships/theme" Target="../theme/theme8.xml"/><Relationship Id="rId6" Type="http://schemas.openxmlformats.org/officeDocument/2006/relationships/slideLayout" Target="../slideLayouts/slideLayout30.xml"/><Relationship Id="rId18" Type="http://schemas.openxmlformats.org/officeDocument/2006/relationships/slideLayout" Target="../slideLayouts/slideLayout42.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20" Type="http://schemas.openxmlformats.org/officeDocument/2006/relationships/theme" Target="../theme/theme9.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5" Type="http://schemas.openxmlformats.org/officeDocument/2006/relationships/slideLayout" Target="../slideLayouts/slideLayout45.xml"/><Relationship Id="rId19" Type="http://schemas.openxmlformats.org/officeDocument/2006/relationships/slideLayout" Target="../slideLayouts/slideLayout59.xml"/><Relationship Id="rId6" Type="http://schemas.openxmlformats.org/officeDocument/2006/relationships/slideLayout" Target="../slideLayouts/slideLayout46.xml"/><Relationship Id="rId18" Type="http://schemas.openxmlformats.org/officeDocument/2006/relationships/slideLayout" Target="../slideLayouts/slideLayout58.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77.xml"/><Relationship Id="rId11" Type="http://schemas.openxmlformats.org/officeDocument/2006/relationships/slideLayout" Target="../slideLayouts/slideLayout68.xml"/><Relationship Id="rId22" Type="http://schemas.openxmlformats.org/officeDocument/2006/relationships/slideLayout" Target="../slideLayouts/slideLayout79.xml"/><Relationship Id="rId10" Type="http://schemas.openxmlformats.org/officeDocument/2006/relationships/slideLayout" Target="../slideLayouts/slideLayout67.xml"/><Relationship Id="rId21" Type="http://schemas.openxmlformats.org/officeDocument/2006/relationships/slideLayout" Target="../slideLayouts/slideLayout78.xml"/><Relationship Id="rId13" Type="http://schemas.openxmlformats.org/officeDocument/2006/relationships/slideLayout" Target="../slideLayouts/slideLayout70.xml"/><Relationship Id="rId24" Type="http://schemas.openxmlformats.org/officeDocument/2006/relationships/theme" Target="../theme/theme10.xml"/><Relationship Id="rId12" Type="http://schemas.openxmlformats.org/officeDocument/2006/relationships/slideLayout" Target="../slideLayouts/slideLayout69.xml"/><Relationship Id="rId23" Type="http://schemas.openxmlformats.org/officeDocument/2006/relationships/slideLayout" Target="../slideLayouts/slideLayout80.xml"/><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6" Type="http://schemas.openxmlformats.org/officeDocument/2006/relationships/slideLayout" Target="../slideLayouts/slideLayout63.xml"/><Relationship Id="rId18" Type="http://schemas.openxmlformats.org/officeDocument/2006/relationships/slideLayout" Target="../slideLayouts/slideLayout75.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98.xml"/><Relationship Id="rId11" Type="http://schemas.openxmlformats.org/officeDocument/2006/relationships/slideLayout" Target="../slideLayouts/slideLayout89.xml"/><Relationship Id="rId22" Type="http://schemas.openxmlformats.org/officeDocument/2006/relationships/slideLayout" Target="../slideLayouts/slideLayout100.xml"/><Relationship Id="rId10" Type="http://schemas.openxmlformats.org/officeDocument/2006/relationships/slideLayout" Target="../slideLayouts/slideLayout88.xml"/><Relationship Id="rId21" Type="http://schemas.openxmlformats.org/officeDocument/2006/relationships/slideLayout" Target="../slideLayouts/slideLayout99.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23" Type="http://schemas.openxmlformats.org/officeDocument/2006/relationships/theme" Target="../theme/theme2.xml"/><Relationship Id="rId1" Type="http://schemas.openxmlformats.org/officeDocument/2006/relationships/image" Target="../media/image51.png"/><Relationship Id="rId2" Type="http://schemas.openxmlformats.org/officeDocument/2006/relationships/image" Target="../media/image66.png"/><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5" Type="http://schemas.openxmlformats.org/officeDocument/2006/relationships/slideLayout" Target="../slideLayouts/slideLayout93.xml"/><Relationship Id="rId14" Type="http://schemas.openxmlformats.org/officeDocument/2006/relationships/slideLayout" Target="../slideLayouts/slideLayout92.xml"/><Relationship Id="rId17" Type="http://schemas.openxmlformats.org/officeDocument/2006/relationships/slideLayout" Target="../slideLayouts/slideLayout95.xml"/><Relationship Id="rId16" Type="http://schemas.openxmlformats.org/officeDocument/2006/relationships/slideLayout" Target="../slideLayouts/slideLayout94.xml"/><Relationship Id="rId5" Type="http://schemas.openxmlformats.org/officeDocument/2006/relationships/slideLayout" Target="../slideLayouts/slideLayout83.xml"/><Relationship Id="rId19" Type="http://schemas.openxmlformats.org/officeDocument/2006/relationships/slideLayout" Target="../slideLayouts/slideLayout97.xml"/><Relationship Id="rId6" Type="http://schemas.openxmlformats.org/officeDocument/2006/relationships/slideLayout" Target="../slideLayouts/slideLayout84.xml"/><Relationship Id="rId18" Type="http://schemas.openxmlformats.org/officeDocument/2006/relationships/slideLayout" Target="../slideLayouts/slideLayout96.xml"/><Relationship Id="rId7" Type="http://schemas.openxmlformats.org/officeDocument/2006/relationships/slideLayout" Target="../slideLayouts/slideLayout85.xml"/><Relationship Id="rId8"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 Type="http://schemas.openxmlformats.org/officeDocument/2006/relationships/image" Target="../media/image53.png"/><Relationship Id="rId2" Type="http://schemas.openxmlformats.org/officeDocument/2006/relationships/image" Target="../media/image64.png"/><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5" Type="http://schemas.openxmlformats.org/officeDocument/2006/relationships/slideLayout" Target="../slideLayouts/slideLayout103.xml"/><Relationship Id="rId19" Type="http://schemas.openxmlformats.org/officeDocument/2006/relationships/theme" Target="../theme/theme6.xml"/><Relationship Id="rId6" Type="http://schemas.openxmlformats.org/officeDocument/2006/relationships/slideLayout" Target="../slideLayouts/slideLayout104.xml"/><Relationship Id="rId18" Type="http://schemas.openxmlformats.org/officeDocument/2006/relationships/slideLayout" Target="../slideLayouts/slideLayout116.xml"/><Relationship Id="rId7" Type="http://schemas.openxmlformats.org/officeDocument/2006/relationships/slideLayout" Target="../slideLayouts/slideLayout105.xml"/><Relationship Id="rId8"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780" name="Shape 780"/>
        <p:cNvGrpSpPr/>
        <p:nvPr/>
      </p:nvGrpSpPr>
      <p:grpSpPr>
        <a:xfrm>
          <a:off x="0" y="0"/>
          <a:ext cx="0" cy="0"/>
          <a:chOff x="0" y="0"/>
          <a:chExt cx="0" cy="0"/>
        </a:xfrm>
      </p:grpSpPr>
      <p:sp>
        <p:nvSpPr>
          <p:cNvPr id="781" name="Google Shape;781;p126"/>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Overpass"/>
                <a:ea typeface="Overpass"/>
                <a:cs typeface="Overpass"/>
                <a:sym typeface="Overpass"/>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2" name="Google Shape;782;p126"/>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pic>
        <p:nvPicPr>
          <p:cNvPr id="783" name="Google Shape;783;p126"/>
          <p:cNvPicPr preferRelativeResize="0"/>
          <p:nvPr/>
        </p:nvPicPr>
        <p:blipFill rotWithShape="1">
          <a:blip r:embed="rId2">
            <a:alphaModFix/>
          </a:blip>
          <a:srcRect b="0" l="0" r="0" t="0"/>
          <a:stretch/>
        </p:blipFill>
        <p:spPr>
          <a:xfrm>
            <a:off x="8366760" y="4809744"/>
            <a:ext cx="594300" cy="1911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948" name="Shape 948"/>
        <p:cNvGrpSpPr/>
        <p:nvPr/>
      </p:nvGrpSpPr>
      <p:grpSpPr>
        <a:xfrm>
          <a:off x="0" y="0"/>
          <a:ext cx="0" cy="0"/>
          <a:chOff x="0" y="0"/>
          <a:chExt cx="0" cy="0"/>
        </a:xfrm>
      </p:grpSpPr>
      <p:sp>
        <p:nvSpPr>
          <p:cNvPr id="949" name="Google Shape;949;p143"/>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950" name="Google Shape;950;p143"/>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descr="logo_interior_black.png" id="951" name="Google Shape;951;p143"/>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952" name="Google Shape;952;p14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072" name="Shape 1072"/>
        <p:cNvGrpSpPr/>
        <p:nvPr/>
      </p:nvGrpSpPr>
      <p:grpSpPr>
        <a:xfrm>
          <a:off x="0" y="0"/>
          <a:ext cx="0" cy="0"/>
          <a:chOff x="0" y="0"/>
          <a:chExt cx="0" cy="0"/>
        </a:xfrm>
      </p:grpSpPr>
      <p:sp>
        <p:nvSpPr>
          <p:cNvPr id="1073" name="Google Shape;1073;p164"/>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1074" name="Google Shape;1074;p164"/>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075" name="Google Shape;1075;p164"/>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Proxima Nova"/>
                <a:ea typeface="Proxima Nova"/>
                <a:cs typeface="Proxima Nova"/>
                <a:sym typeface="Proxima Nova"/>
              </a:rPr>
              <a:t>INSERT DESIGNATOR, IF NEEDED</a:t>
            </a:r>
            <a:endParaRPr sz="800">
              <a:solidFill>
                <a:schemeClr val="dk2"/>
              </a:solidFill>
              <a:latin typeface="Proxima Nova"/>
              <a:ea typeface="Proxima Nova"/>
              <a:cs typeface="Proxima Nova"/>
              <a:sym typeface="Proxima Nova"/>
            </a:endParaRPr>
          </a:p>
        </p:txBody>
      </p:sp>
      <p:pic>
        <p:nvPicPr>
          <p:cNvPr descr="logo_interior_black.png" id="1076" name="Google Shape;1076;p164"/>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1077" name="Google Shape;1077;p16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30" name="Shape 30"/>
        <p:cNvGrpSpPr/>
        <p:nvPr/>
      </p:nvGrpSpPr>
      <p:grpSpPr>
        <a:xfrm>
          <a:off x="0" y="0"/>
          <a:ext cx="0" cy="0"/>
          <a:chOff x="0" y="0"/>
          <a:chExt cx="0" cy="0"/>
        </a:xfrm>
      </p:grpSpPr>
      <p:pic>
        <p:nvPicPr>
          <p:cNvPr descr="logo_large.png" id="31" name="Google Shape;31;p8"/>
          <p:cNvPicPr preferRelativeResize="0"/>
          <p:nvPr/>
        </p:nvPicPr>
        <p:blipFill>
          <a:blip r:embed="rId2">
            <a:alphaModFix/>
          </a:blip>
          <a:stretch>
            <a:fillRect/>
          </a:stretch>
        </p:blipFill>
        <p:spPr>
          <a:xfrm>
            <a:off x="1342000" y="1505844"/>
            <a:ext cx="1455250" cy="470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44" name="Shape 44"/>
        <p:cNvGrpSpPr/>
        <p:nvPr/>
      </p:nvGrpSpPr>
      <p:grpSpPr>
        <a:xfrm>
          <a:off x="0" y="0"/>
          <a:ext cx="0" cy="0"/>
          <a:chOff x="0" y="0"/>
          <a:chExt cx="0" cy="0"/>
        </a:xfrm>
      </p:grpSpPr>
      <p:pic>
        <p:nvPicPr>
          <p:cNvPr descr="logo_large.png" id="45" name="Google Shape;45;p12"/>
          <p:cNvPicPr preferRelativeResize="0"/>
          <p:nvPr/>
        </p:nvPicPr>
        <p:blipFill>
          <a:blip r:embed="rId2">
            <a:alphaModFix/>
          </a:blip>
          <a:stretch>
            <a:fillRect/>
          </a:stretch>
        </p:blipFill>
        <p:spPr>
          <a:xfrm>
            <a:off x="1342000" y="1505844"/>
            <a:ext cx="1455250" cy="470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3"/>
    <p:sldLayoutId id="2147483658" r:id="rId4"/>
    <p:sldLayoutId id="2147483659"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2" name="Shape 82"/>
        <p:cNvGrpSpPr/>
        <p:nvPr/>
      </p:nvGrpSpPr>
      <p:grpSpPr>
        <a:xfrm>
          <a:off x="0" y="0"/>
          <a:ext cx="0" cy="0"/>
          <a:chOff x="0" y="0"/>
          <a:chExt cx="0" cy="0"/>
        </a:xfrm>
      </p:grpSpPr>
      <p:sp>
        <p:nvSpPr>
          <p:cNvPr id="83" name="Google Shape;83;p16"/>
          <p:cNvSpPr txBox="1"/>
          <p:nvPr>
            <p:ph type="title"/>
          </p:nvPr>
        </p:nvSpPr>
        <p:spPr>
          <a:xfrm>
            <a:off x="457145" y="205388"/>
            <a:ext cx="8228400" cy="8577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1pPr>
            <a:lvl2pPr indent="-113131" lvl="1" marL="278231"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2pPr>
            <a:lvl3pPr indent="-97845" lvl="2" marL="428045"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3pPr>
            <a:lvl4pPr indent="-91264" lvl="3" marL="599264"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4pPr>
            <a:lvl5pPr indent="-97383" lvl="4" marL="77048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5pPr>
            <a:lvl6pPr indent="-90803" lvl="5" marL="941703"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6pPr>
            <a:lvl7pPr indent="-96922" lvl="6" marL="1112922"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7pPr>
            <a:lvl8pPr indent="-90340" lvl="7" marL="1284140"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8pPr>
            <a:lvl9pPr indent="-96457" lvl="8" marL="1455357" marR="0" rtl="0" algn="ctr">
              <a:lnSpc>
                <a:spcPct val="93000"/>
              </a:lnSpc>
              <a:spcBef>
                <a:spcPts val="0"/>
              </a:spcBef>
              <a:spcAft>
                <a:spcPts val="0"/>
              </a:spcAft>
              <a:buSzPts val="1400"/>
              <a:buNone/>
              <a:defRPr b="1" i="0" sz="2200" u="none" cap="none" strike="noStrike">
                <a:solidFill>
                  <a:srgbClr val="000000"/>
                </a:solidFill>
                <a:latin typeface="Arial"/>
                <a:ea typeface="Arial"/>
                <a:cs typeface="Arial"/>
                <a:sym typeface="Arial"/>
              </a:defRPr>
            </a:lvl9pPr>
          </a:lstStyle>
          <a:p/>
        </p:txBody>
      </p:sp>
      <p:sp>
        <p:nvSpPr>
          <p:cNvPr id="84" name="Google Shape;84;p16"/>
          <p:cNvSpPr txBox="1"/>
          <p:nvPr>
            <p:ph idx="1" type="body"/>
          </p:nvPr>
        </p:nvSpPr>
        <p:spPr>
          <a:xfrm>
            <a:off x="457145" y="1203722"/>
            <a:ext cx="8228400" cy="298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3000"/>
              </a:lnSpc>
              <a:spcBef>
                <a:spcPts val="0"/>
              </a:spcBef>
              <a:spcAft>
                <a:spcPts val="0"/>
              </a:spcAft>
              <a:buSzPts val="1400"/>
              <a:buNone/>
              <a:defRPr b="0" i="0" sz="1600" u="none" cap="none" strike="noStrike">
                <a:solidFill>
                  <a:srgbClr val="000000"/>
                </a:solidFill>
                <a:latin typeface="Arial"/>
                <a:ea typeface="Arial"/>
                <a:cs typeface="Arial"/>
                <a:sym typeface="Arial"/>
              </a:defRPr>
            </a:lvl1pPr>
            <a:lvl2pPr indent="-228600" lvl="1" marL="914400" marR="0" rtl="0" algn="l">
              <a:lnSpc>
                <a:spcPct val="93000"/>
              </a:lnSpc>
              <a:spcBef>
                <a:spcPts val="534"/>
              </a:spcBef>
              <a:spcAft>
                <a:spcPts val="0"/>
              </a:spcAft>
              <a:buSzPts val="1400"/>
              <a:buNone/>
              <a:defRPr b="0" i="0" sz="1600" u="none" cap="none" strike="noStrike">
                <a:solidFill>
                  <a:srgbClr val="000000"/>
                </a:solidFill>
                <a:latin typeface="Arial"/>
                <a:ea typeface="Arial"/>
                <a:cs typeface="Arial"/>
                <a:sym typeface="Arial"/>
              </a:defRPr>
            </a:lvl2pPr>
            <a:lvl3pPr indent="-228600" lvl="2" marL="1371600" marR="0" rtl="0" algn="l">
              <a:lnSpc>
                <a:spcPct val="93000"/>
              </a:lnSpc>
              <a:spcBef>
                <a:spcPts val="427"/>
              </a:spcBef>
              <a:spcAft>
                <a:spcPts val="0"/>
              </a:spcAft>
              <a:buSzPts val="1400"/>
              <a:buNone/>
              <a:defRPr b="0" i="0" sz="1600" u="none" cap="none" strike="noStrike">
                <a:solidFill>
                  <a:srgbClr val="000000"/>
                </a:solidFill>
                <a:latin typeface="Arial"/>
                <a:ea typeface="Arial"/>
                <a:cs typeface="Arial"/>
                <a:sym typeface="Arial"/>
              </a:defRPr>
            </a:lvl3pPr>
            <a:lvl4pPr indent="-228600" lvl="3" marL="1828800" marR="0" rtl="0" algn="l">
              <a:lnSpc>
                <a:spcPct val="93000"/>
              </a:lnSpc>
              <a:spcBef>
                <a:spcPts val="319"/>
              </a:spcBef>
              <a:spcAft>
                <a:spcPts val="0"/>
              </a:spcAft>
              <a:buSzPts val="1400"/>
              <a:buNone/>
              <a:defRPr b="0" i="0" sz="1600" u="none" cap="none" strike="noStrike">
                <a:solidFill>
                  <a:srgbClr val="000000"/>
                </a:solidFill>
                <a:latin typeface="Arial"/>
                <a:ea typeface="Arial"/>
                <a:cs typeface="Arial"/>
                <a:sym typeface="Arial"/>
              </a:defRPr>
            </a:lvl4pPr>
            <a:lvl5pPr indent="-228600" lvl="4" marL="2286000" marR="0" rtl="0" algn="l">
              <a:lnSpc>
                <a:spcPct val="93000"/>
              </a:lnSpc>
              <a:spcBef>
                <a:spcPts val="216"/>
              </a:spcBef>
              <a:spcAft>
                <a:spcPts val="0"/>
              </a:spcAft>
              <a:buSzPts val="1400"/>
              <a:buNone/>
              <a:defRPr b="0" i="0" sz="1600" u="none" cap="none" strike="noStrike">
                <a:solidFill>
                  <a:srgbClr val="000000"/>
                </a:solidFill>
                <a:latin typeface="Arial"/>
                <a:ea typeface="Arial"/>
                <a:cs typeface="Arial"/>
                <a:sym typeface="Arial"/>
              </a:defRPr>
            </a:lvl5pPr>
            <a:lvl6pPr indent="-228600" lvl="5" marL="27432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6pPr>
            <a:lvl7pPr indent="-228600" lvl="6" marL="32004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7pPr>
            <a:lvl8pPr indent="-228600" lvl="7" marL="3657600" marR="0" rtl="0" algn="l">
              <a:lnSpc>
                <a:spcPct val="93000"/>
              </a:lnSpc>
              <a:spcBef>
                <a:spcPts val="108"/>
              </a:spcBef>
              <a:spcAft>
                <a:spcPts val="0"/>
              </a:spcAft>
              <a:buSzPts val="1400"/>
              <a:buNone/>
              <a:defRPr b="0" i="0" sz="1600" u="none" cap="none" strike="noStrike">
                <a:solidFill>
                  <a:srgbClr val="000000"/>
                </a:solidFill>
                <a:latin typeface="Arial"/>
                <a:ea typeface="Arial"/>
                <a:cs typeface="Arial"/>
                <a:sym typeface="Arial"/>
              </a:defRPr>
            </a:lvl8pPr>
            <a:lvl9pPr indent="-228600" lvl="8" marL="4114800" marR="0" rtl="0" algn="l">
              <a:lnSpc>
                <a:spcPct val="93000"/>
              </a:lnSpc>
              <a:spcBef>
                <a:spcPts val="108"/>
              </a:spcBef>
              <a:spcAft>
                <a:spcPts val="108"/>
              </a:spcAft>
              <a:buSzPts val="1400"/>
              <a:buNone/>
              <a:defRPr b="0" i="0" sz="1600" u="none" cap="none" strike="noStrike">
                <a:solidFill>
                  <a:srgbClr val="000000"/>
                </a:solidFill>
                <a:latin typeface="Arial"/>
                <a:ea typeface="Arial"/>
                <a:cs typeface="Arial"/>
                <a:sym typeface="Arial"/>
              </a:defRPr>
            </a:lvl9pPr>
          </a:lstStyle>
          <a:p/>
        </p:txBody>
      </p:sp>
      <p:sp>
        <p:nvSpPr>
          <p:cNvPr id="85" name="Google Shape;85;p16"/>
          <p:cNvSpPr txBox="1"/>
          <p:nvPr>
            <p:ph idx="10" type="dt"/>
          </p:nvPr>
        </p:nvSpPr>
        <p:spPr>
          <a:xfrm>
            <a:off x="457146" y="4685710"/>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SzPts val="1400"/>
              <a:buNone/>
              <a:defRPr b="0" i="0" sz="500" u="none" cap="none" strike="noStrike">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Google Shape;86;p16"/>
          <p:cNvSpPr txBox="1"/>
          <p:nvPr>
            <p:ph idx="11" type="ftr"/>
          </p:nvPr>
        </p:nvSpPr>
        <p:spPr>
          <a:xfrm>
            <a:off x="3127365" y="4685710"/>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SzPts val="1400"/>
              <a:buNone/>
              <a:defRPr b="0" i="0" sz="500" u="none" cap="none" strike="noStrike">
                <a:solidFill>
                  <a:srgbClr val="000000"/>
                </a:solidFill>
                <a:latin typeface="Times New Roman"/>
                <a:ea typeface="Times New Roman"/>
                <a:cs typeface="Times New Roman"/>
                <a:sym typeface="Times New Roman"/>
              </a:defRPr>
            </a:lvl1pPr>
            <a:lvl2pPr indent="-12402" lvl="1" marL="45690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12105" lvl="2" marL="91380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11808" lvl="3" marL="137070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11512" lvl="4" marL="182761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11215" lvl="5" marL="228451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10918" lvl="6" marL="274141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10621" lvl="7" marL="319832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10323" lvl="8" marL="365522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6"/>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16"/>
          <p:cNvPicPr preferRelativeResize="0"/>
          <p:nvPr/>
        </p:nvPicPr>
        <p:blipFill rotWithShape="1">
          <a:blip r:embed="rId1">
            <a:alphaModFix/>
          </a:blip>
          <a:srcRect b="0" l="0" r="0" t="0"/>
          <a:stretch/>
        </p:blipFill>
        <p:spPr>
          <a:xfrm>
            <a:off x="5" y="0"/>
            <a:ext cx="9147600" cy="5147100"/>
          </a:xfrm>
          <a:prstGeom prst="rect">
            <a:avLst/>
          </a:prstGeom>
          <a:noFill/>
          <a:ln>
            <a:noFill/>
          </a:ln>
        </p:spPr>
      </p:pic>
      <p:sp>
        <p:nvSpPr>
          <p:cNvPr id="89" name="Google Shape;89;p16"/>
          <p:cNvSpPr/>
          <p:nvPr/>
        </p:nvSpPr>
        <p:spPr>
          <a:xfrm>
            <a:off x="76200" y="4781550"/>
            <a:ext cx="1066800" cy="3048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Font typeface="Times New Roman"/>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73" name="Shape 173"/>
        <p:cNvGrpSpPr/>
        <p:nvPr/>
      </p:nvGrpSpPr>
      <p:grpSpPr>
        <a:xfrm>
          <a:off x="0" y="0"/>
          <a:ext cx="0" cy="0"/>
          <a:chOff x="0" y="0"/>
          <a:chExt cx="0" cy="0"/>
        </a:xfrm>
      </p:grpSpPr>
      <p:sp>
        <p:nvSpPr>
          <p:cNvPr id="174" name="Google Shape;174;p31"/>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175" name="Google Shape;175;p31"/>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descr="logo_interior_black.png" id="176" name="Google Shape;176;p31"/>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177" name="Google Shape;177;p3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289" name="Shape 289"/>
        <p:cNvGrpSpPr/>
        <p:nvPr/>
      </p:nvGrpSpPr>
      <p:grpSpPr>
        <a:xfrm>
          <a:off x="0" y="0"/>
          <a:ext cx="0" cy="0"/>
          <a:chOff x="0" y="0"/>
          <a:chExt cx="0" cy="0"/>
        </a:xfrm>
      </p:grpSpPr>
      <p:sp>
        <p:nvSpPr>
          <p:cNvPr id="290" name="Google Shape;290;p48"/>
          <p:cNvSpPr txBox="1"/>
          <p:nvPr>
            <p:ph idx="1" type="body"/>
          </p:nvPr>
        </p:nvSpPr>
        <p:spPr>
          <a:xfrm>
            <a:off x="826650" y="1360218"/>
            <a:ext cx="7490700" cy="3062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1pPr>
            <a:lvl2pPr indent="-317500" lvl="1" marL="914400" marR="0" rtl="0" algn="l">
              <a:lnSpc>
                <a:spcPct val="115000"/>
              </a:lnSpc>
              <a:spcBef>
                <a:spcPts val="48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2pPr>
            <a:lvl3pPr indent="-317500" lvl="2" marL="1371600" marR="0" rtl="0" algn="l">
              <a:lnSpc>
                <a:spcPct val="115000"/>
              </a:lnSpc>
              <a:spcBef>
                <a:spcPts val="48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3pPr>
            <a:lvl4pPr indent="-317500" lvl="3" marL="1828800" marR="0" rtl="0" algn="l">
              <a:lnSpc>
                <a:spcPct val="115000"/>
              </a:lnSpc>
              <a:spcBef>
                <a:spcPts val="36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4pPr>
            <a:lvl5pPr indent="-317500" lvl="4" marL="2286000" marR="0" rtl="0" algn="l">
              <a:lnSpc>
                <a:spcPct val="115000"/>
              </a:lnSpc>
              <a:spcBef>
                <a:spcPts val="36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5pPr>
            <a:lvl6pPr indent="-317500" lvl="5" marL="2743200" marR="0" rtl="0" algn="l">
              <a:lnSpc>
                <a:spcPct val="115000"/>
              </a:lnSpc>
              <a:spcBef>
                <a:spcPts val="36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6pPr>
            <a:lvl7pPr indent="-317500" lvl="6" marL="3200400" marR="0" rtl="0" algn="l">
              <a:lnSpc>
                <a:spcPct val="115000"/>
              </a:lnSpc>
              <a:spcBef>
                <a:spcPts val="36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7pPr>
            <a:lvl8pPr indent="-317500" lvl="7" marL="3657600" marR="0" rtl="0" algn="l">
              <a:lnSpc>
                <a:spcPct val="115000"/>
              </a:lnSpc>
              <a:spcBef>
                <a:spcPts val="36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8pPr>
            <a:lvl9pPr indent="-317500" lvl="8" marL="4114800" marR="0" rtl="0" algn="l">
              <a:lnSpc>
                <a:spcPct val="115000"/>
              </a:lnSpc>
              <a:spcBef>
                <a:spcPts val="36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9pPr>
          </a:lstStyle>
          <a:p/>
        </p:txBody>
      </p:sp>
      <p:sp>
        <p:nvSpPr>
          <p:cNvPr id="291" name="Google Shape;291;p48"/>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200"/>
              <a:buFont typeface="Proxima Nova"/>
              <a:buNone/>
              <a:defRPr b="0" i="0" sz="8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200"/>
              <a:buFont typeface="Proxima Nova"/>
              <a:buNone/>
              <a:defRPr b="0" i="0" sz="8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200"/>
              <a:buFont typeface="Proxima Nova"/>
              <a:buNone/>
              <a:defRPr b="0" i="0" sz="8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200"/>
              <a:buFont typeface="Proxima Nova"/>
              <a:buNone/>
              <a:defRPr b="0" i="0" sz="8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200"/>
              <a:buFont typeface="Proxima Nova"/>
              <a:buNone/>
              <a:defRPr b="0" i="0" sz="8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200"/>
              <a:buFont typeface="Proxima Nova"/>
              <a:buNone/>
              <a:defRPr b="0" i="0" sz="8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200"/>
              <a:buFont typeface="Proxima Nova"/>
              <a:buNone/>
              <a:defRPr b="0" i="0" sz="8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200"/>
              <a:buFont typeface="Proxima Nova"/>
              <a:buNone/>
              <a:defRPr b="0" i="0" sz="8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200"/>
              <a:buFont typeface="Proxima Nova"/>
              <a:buNone/>
              <a:defRPr b="0" i="0" sz="8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descr="logo_interior_black.png" id="292" name="Google Shape;292;p48"/>
          <p:cNvPicPr preferRelativeResize="0"/>
          <p:nvPr/>
        </p:nvPicPr>
        <p:blipFill rotWithShape="1">
          <a:blip r:embed="rId2">
            <a:alphaModFix/>
          </a:blip>
          <a:srcRect b="386" l="0" r="0" t="396"/>
          <a:stretch/>
        </p:blipFill>
        <p:spPr>
          <a:xfrm>
            <a:off x="8327450" y="4819525"/>
            <a:ext cx="653463" cy="208672"/>
          </a:xfrm>
          <a:prstGeom prst="rect">
            <a:avLst/>
          </a:prstGeom>
          <a:noFill/>
          <a:ln>
            <a:noFill/>
          </a:ln>
        </p:spPr>
      </p:pic>
      <p:sp>
        <p:nvSpPr>
          <p:cNvPr id="293" name="Google Shape;293;p4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1pPr>
            <a:lvl2pPr indent="0"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indent="0"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indent="0"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indent="0"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indent="0"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indent="0"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indent="0"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indent="0"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412" name="Shape 412"/>
        <p:cNvGrpSpPr/>
        <p:nvPr/>
      </p:nvGrpSpPr>
      <p:grpSpPr>
        <a:xfrm>
          <a:off x="0" y="0"/>
          <a:ext cx="0" cy="0"/>
          <a:chOff x="0" y="0"/>
          <a:chExt cx="0" cy="0"/>
        </a:xfrm>
      </p:grpSpPr>
      <p:pic>
        <p:nvPicPr>
          <p:cNvPr descr="logo_interior_black.png" id="413" name="Google Shape;413;p66"/>
          <p:cNvPicPr preferRelativeResize="0"/>
          <p:nvPr/>
        </p:nvPicPr>
        <p:blipFill rotWithShape="1">
          <a:blip r:embed="rId2">
            <a:alphaModFix/>
          </a:blip>
          <a:srcRect b="386" l="0" r="0" t="396"/>
          <a:stretch/>
        </p:blipFill>
        <p:spPr>
          <a:xfrm>
            <a:off x="8327450" y="4819525"/>
            <a:ext cx="653463" cy="208672"/>
          </a:xfrm>
          <a:prstGeom prst="rect">
            <a:avLst/>
          </a:prstGeom>
          <a:noFill/>
          <a:ln>
            <a:noFill/>
          </a:ln>
        </p:spPr>
      </p:pic>
      <p:sp>
        <p:nvSpPr>
          <p:cNvPr id="414" name="Google Shape;414;p6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Overpass"/>
              <a:buNone/>
              <a:defRPr b="0" i="0" sz="2800" u="none" cap="none" strike="noStrike">
                <a:solidFill>
                  <a:schemeClr val="dk1"/>
                </a:solidFill>
                <a:latin typeface="Overpass"/>
                <a:ea typeface="Overpass"/>
                <a:cs typeface="Overpass"/>
                <a:sym typeface="Overpass"/>
              </a:defRPr>
            </a:lvl1pPr>
            <a:lvl2pPr indent="0"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indent="0"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indent="0"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indent="0"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indent="0"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indent="0"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indent="0"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indent="0"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
        <p:nvSpPr>
          <p:cNvPr id="415" name="Google Shape;415;p66"/>
          <p:cNvSpPr txBox="1"/>
          <p:nvPr>
            <p:ph idx="12" type="sldNum"/>
          </p:nvPr>
        </p:nvSpPr>
        <p:spPr>
          <a:xfrm>
            <a:off x="149077" y="474989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250"/>
              <a:buFont typeface="Overpass"/>
              <a:buNone/>
              <a:defRPr b="0" i="0" sz="10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250"/>
              <a:buFont typeface="Overpass"/>
              <a:buNone/>
              <a:defRPr b="0" i="0" sz="10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SzPts val="250"/>
              <a:buFont typeface="Overpass"/>
              <a:buNone/>
              <a:defRPr b="0" i="0" sz="10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SzPts val="250"/>
              <a:buFont typeface="Overpass"/>
              <a:buNone/>
              <a:defRPr b="0" i="0" sz="10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SzPts val="250"/>
              <a:buFont typeface="Overpass"/>
              <a:buNone/>
              <a:defRPr b="0" i="0" sz="10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SzPts val="250"/>
              <a:buFont typeface="Overpass"/>
              <a:buNone/>
              <a:defRPr b="0" i="0" sz="10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SzPts val="250"/>
              <a:buFont typeface="Overpass"/>
              <a:buNone/>
              <a:defRPr b="0" i="0" sz="10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SzPts val="250"/>
              <a:buFont typeface="Overpass"/>
              <a:buNone/>
              <a:defRPr b="0" i="0" sz="10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SzPts val="250"/>
              <a:buFont typeface="Overpass"/>
              <a:buNone/>
              <a:defRPr b="0" i="0" sz="1000" u="none" cap="none" strike="noStrike">
                <a:solidFill>
                  <a:srgbClr val="000000"/>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39" name="Shape 539"/>
        <p:cNvGrpSpPr/>
        <p:nvPr/>
      </p:nvGrpSpPr>
      <p:grpSpPr>
        <a:xfrm>
          <a:off x="0" y="0"/>
          <a:ext cx="0" cy="0"/>
          <a:chOff x="0" y="0"/>
          <a:chExt cx="0" cy="0"/>
        </a:xfrm>
      </p:grpSpPr>
      <p:sp>
        <p:nvSpPr>
          <p:cNvPr id="540" name="Google Shape;540;p88"/>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541" name="Google Shape;541;p88"/>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542" name="Google Shape;542;p88"/>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chemeClr val="dk2"/>
              </a:solidFill>
              <a:latin typeface="Overpass"/>
              <a:ea typeface="Overpass"/>
              <a:cs typeface="Overpass"/>
              <a:sym typeface="Overpass"/>
            </a:endParaRPr>
          </a:p>
        </p:txBody>
      </p:sp>
      <p:pic>
        <p:nvPicPr>
          <p:cNvPr descr="logo_interior_black.png" id="543" name="Google Shape;543;p88"/>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544" name="Google Shape;544;p8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664" name="Shape 664"/>
        <p:cNvGrpSpPr/>
        <p:nvPr/>
      </p:nvGrpSpPr>
      <p:grpSpPr>
        <a:xfrm>
          <a:off x="0" y="0"/>
          <a:ext cx="0" cy="0"/>
          <a:chOff x="0" y="0"/>
          <a:chExt cx="0" cy="0"/>
        </a:xfrm>
      </p:grpSpPr>
      <p:sp>
        <p:nvSpPr>
          <p:cNvPr id="665" name="Google Shape;665;p109"/>
          <p:cNvSpPr txBox="1"/>
          <p:nvPr>
            <p:ph idx="12" type="sldNum"/>
          </p:nvPr>
        </p:nvSpPr>
        <p:spPr>
          <a:xfrm>
            <a:off x="103324" y="4773575"/>
            <a:ext cx="531000" cy="393600"/>
          </a:xfrm>
          <a:prstGeom prst="rect">
            <a:avLst/>
          </a:prstGeom>
          <a:noFill/>
          <a:ln>
            <a:noFill/>
          </a:ln>
        </p:spPr>
        <p:txBody>
          <a:bodyPr anchorCtr="0" anchor="ctr" bIns="91425" lIns="91425" spcFirstLastPara="1" rIns="91425" wrap="square" tIns="91425">
            <a:noAutofit/>
          </a:bodyPr>
          <a:lstStyle>
            <a:lvl1pPr lvl="0" rtl="0" algn="ctr">
              <a:buNone/>
              <a:defRPr b="1" sz="1200">
                <a:latin typeface="Overpass"/>
                <a:ea typeface="Overpass"/>
                <a:cs typeface="Overpass"/>
                <a:sym typeface="Overpass"/>
              </a:defRPr>
            </a:lvl1pPr>
            <a:lvl2pPr lvl="1" rtl="0" algn="ctr">
              <a:buNone/>
              <a:defRPr b="1" sz="1200">
                <a:latin typeface="Overpass"/>
                <a:ea typeface="Overpass"/>
                <a:cs typeface="Overpass"/>
                <a:sym typeface="Overpass"/>
              </a:defRPr>
            </a:lvl2pPr>
            <a:lvl3pPr lvl="2" rtl="0" algn="ctr">
              <a:buNone/>
              <a:defRPr b="1" sz="1200">
                <a:latin typeface="Overpass"/>
                <a:ea typeface="Overpass"/>
                <a:cs typeface="Overpass"/>
                <a:sym typeface="Overpass"/>
              </a:defRPr>
            </a:lvl3pPr>
            <a:lvl4pPr lvl="3" rtl="0" algn="ctr">
              <a:buNone/>
              <a:defRPr b="1" sz="1200">
                <a:latin typeface="Overpass"/>
                <a:ea typeface="Overpass"/>
                <a:cs typeface="Overpass"/>
                <a:sym typeface="Overpass"/>
              </a:defRPr>
            </a:lvl4pPr>
            <a:lvl5pPr lvl="4" rtl="0" algn="ctr">
              <a:buNone/>
              <a:defRPr b="1" sz="1200">
                <a:latin typeface="Overpass"/>
                <a:ea typeface="Overpass"/>
                <a:cs typeface="Overpass"/>
                <a:sym typeface="Overpass"/>
              </a:defRPr>
            </a:lvl5pPr>
            <a:lvl6pPr lvl="5" rtl="0" algn="ctr">
              <a:buNone/>
              <a:defRPr b="1" sz="1200">
                <a:latin typeface="Overpass"/>
                <a:ea typeface="Overpass"/>
                <a:cs typeface="Overpass"/>
                <a:sym typeface="Overpass"/>
              </a:defRPr>
            </a:lvl6pPr>
            <a:lvl7pPr lvl="6" rtl="0" algn="ctr">
              <a:buNone/>
              <a:defRPr b="1" sz="1200">
                <a:latin typeface="Overpass"/>
                <a:ea typeface="Overpass"/>
                <a:cs typeface="Overpass"/>
                <a:sym typeface="Overpass"/>
              </a:defRPr>
            </a:lvl7pPr>
            <a:lvl8pPr lvl="7" rtl="0" algn="ctr">
              <a:buNone/>
              <a:defRPr b="1" sz="1200">
                <a:latin typeface="Overpass"/>
                <a:ea typeface="Overpass"/>
                <a:cs typeface="Overpass"/>
                <a:sym typeface="Overpass"/>
              </a:defRPr>
            </a:lvl8pPr>
            <a:lvl9pPr lvl="8" rtl="0" algn="ctr">
              <a:buNone/>
              <a:defRPr b="1" sz="1200">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666" name="Google Shape;666;p109"/>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pic>
        <p:nvPicPr>
          <p:cNvPr descr="logo_interior_black.png" id="667" name="Google Shape;667;p109"/>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668" name="Google Shape;668;p10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9.jpg"/><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1.xml"/><Relationship Id="rId3" Type="http://schemas.openxmlformats.org/officeDocument/2006/relationships/image" Target="../media/image163.png"/><Relationship Id="rId4" Type="http://schemas.openxmlformats.org/officeDocument/2006/relationships/image" Target="../media/image1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2.xml"/><Relationship Id="rId3" Type="http://schemas.openxmlformats.org/officeDocument/2006/relationships/image" Target="../media/image120.png"/><Relationship Id="rId4" Type="http://schemas.openxmlformats.org/officeDocument/2006/relationships/image" Target="../media/image1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3.xml"/><Relationship Id="rId3" Type="http://schemas.openxmlformats.org/officeDocument/2006/relationships/image" Target="../media/image1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6.xml"/><Relationship Id="rId3" Type="http://schemas.openxmlformats.org/officeDocument/2006/relationships/image" Target="../media/image105.png"/><Relationship Id="rId4" Type="http://schemas.openxmlformats.org/officeDocument/2006/relationships/image" Target="../media/image96.png"/><Relationship Id="rId5" Type="http://schemas.openxmlformats.org/officeDocument/2006/relationships/image" Target="../media/image95.png"/><Relationship Id="rId6" Type="http://schemas.openxmlformats.org/officeDocument/2006/relationships/image" Target="../media/image98.png"/><Relationship Id="rId7" Type="http://schemas.openxmlformats.org/officeDocument/2006/relationships/image" Target="../media/image156.png"/><Relationship Id="rId8" Type="http://schemas.openxmlformats.org/officeDocument/2006/relationships/image" Target="../media/image1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7.xml"/><Relationship Id="rId3" Type="http://schemas.openxmlformats.org/officeDocument/2006/relationships/image" Target="../media/image1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8.xml"/><Relationship Id="rId3" Type="http://schemas.openxmlformats.org/officeDocument/2006/relationships/image" Target="../media/image1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9.xml"/><Relationship Id="rId3" Type="http://schemas.openxmlformats.org/officeDocument/2006/relationships/image" Target="../media/image1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xml"/><Relationship Id="rId3" Type="http://schemas.openxmlformats.org/officeDocument/2006/relationships/image" Target="../media/image62.png"/><Relationship Id="rId4" Type="http://schemas.openxmlformats.org/officeDocument/2006/relationships/image" Target="../media/image6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0" Type="http://schemas.openxmlformats.org/officeDocument/2006/relationships/image" Target="../media/image93.png"/><Relationship Id="rId1" Type="http://schemas.openxmlformats.org/officeDocument/2006/relationships/slideLayout" Target="../slideLayouts/slideLayout62.xml"/><Relationship Id="rId2" Type="http://schemas.openxmlformats.org/officeDocument/2006/relationships/notesSlide" Target="../notesSlides/notesSlide21.xml"/><Relationship Id="rId3" Type="http://schemas.openxmlformats.org/officeDocument/2006/relationships/image" Target="../media/image65.jpg"/><Relationship Id="rId4" Type="http://schemas.openxmlformats.org/officeDocument/2006/relationships/image" Target="../media/image68.png"/><Relationship Id="rId9" Type="http://schemas.openxmlformats.org/officeDocument/2006/relationships/image" Target="../media/image92.png"/><Relationship Id="rId5" Type="http://schemas.openxmlformats.org/officeDocument/2006/relationships/image" Target="../media/image81.png"/><Relationship Id="rId6" Type="http://schemas.openxmlformats.org/officeDocument/2006/relationships/image" Target="../media/image99.png"/><Relationship Id="rId7" Type="http://schemas.openxmlformats.org/officeDocument/2006/relationships/image" Target="../media/image86.png"/><Relationship Id="rId8" Type="http://schemas.openxmlformats.org/officeDocument/2006/relationships/image" Target="../media/image1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2.xml"/><Relationship Id="rId3" Type="http://schemas.openxmlformats.org/officeDocument/2006/relationships/image" Target="../media/image101.png"/><Relationship Id="rId4" Type="http://schemas.openxmlformats.org/officeDocument/2006/relationships/image" Target="../media/image104.png"/><Relationship Id="rId5" Type="http://schemas.openxmlformats.org/officeDocument/2006/relationships/image" Target="../media/image107.png"/></Relationships>
</file>

<file path=ppt/slides/_rels/slide23.xml.rels><?xml version="1.0" encoding="UTF-8" standalone="yes"?><Relationships xmlns="http://schemas.openxmlformats.org/package/2006/relationships"><Relationship Id="rId11" Type="http://schemas.openxmlformats.org/officeDocument/2006/relationships/image" Target="../media/image106.png"/><Relationship Id="rId10" Type="http://schemas.openxmlformats.org/officeDocument/2006/relationships/image" Target="../media/image93.png"/><Relationship Id="rId13" Type="http://schemas.openxmlformats.org/officeDocument/2006/relationships/image" Target="../media/image103.png"/><Relationship Id="rId12" Type="http://schemas.openxmlformats.org/officeDocument/2006/relationships/image" Target="../media/image108.png"/><Relationship Id="rId1" Type="http://schemas.openxmlformats.org/officeDocument/2006/relationships/slideLayout" Target="../slideLayouts/slideLayout83.xml"/><Relationship Id="rId2" Type="http://schemas.openxmlformats.org/officeDocument/2006/relationships/notesSlide" Target="../notesSlides/notesSlide23.xml"/><Relationship Id="rId3" Type="http://schemas.openxmlformats.org/officeDocument/2006/relationships/image" Target="../media/image65.jpg"/><Relationship Id="rId4" Type="http://schemas.openxmlformats.org/officeDocument/2006/relationships/image" Target="../media/image68.png"/><Relationship Id="rId9" Type="http://schemas.openxmlformats.org/officeDocument/2006/relationships/image" Target="../media/image92.png"/><Relationship Id="rId14" Type="http://schemas.openxmlformats.org/officeDocument/2006/relationships/image" Target="../media/image159.png"/><Relationship Id="rId5" Type="http://schemas.openxmlformats.org/officeDocument/2006/relationships/image" Target="../media/image81.png"/><Relationship Id="rId6" Type="http://schemas.openxmlformats.org/officeDocument/2006/relationships/image" Target="../media/image99.png"/><Relationship Id="rId7" Type="http://schemas.openxmlformats.org/officeDocument/2006/relationships/image" Target="../media/image86.png"/><Relationship Id="rId8" Type="http://schemas.openxmlformats.org/officeDocument/2006/relationships/image" Target="../media/image125.png"/></Relationships>
</file>

<file path=ppt/slides/_rels/slide24.xml.rels><?xml version="1.0" encoding="UTF-8" standalone="yes"?><Relationships xmlns="http://schemas.openxmlformats.org/package/2006/relationships"><Relationship Id="rId11" Type="http://schemas.openxmlformats.org/officeDocument/2006/relationships/image" Target="../media/image124.png"/><Relationship Id="rId10" Type="http://schemas.openxmlformats.org/officeDocument/2006/relationships/image" Target="../media/image115.png"/><Relationship Id="rId13" Type="http://schemas.openxmlformats.org/officeDocument/2006/relationships/image" Target="../media/image162.png"/><Relationship Id="rId12" Type="http://schemas.openxmlformats.org/officeDocument/2006/relationships/image" Target="../media/image117.png"/><Relationship Id="rId1" Type="http://schemas.openxmlformats.org/officeDocument/2006/relationships/slideLayout" Target="../slideLayouts/slideLayout103.xml"/><Relationship Id="rId2" Type="http://schemas.openxmlformats.org/officeDocument/2006/relationships/notesSlide" Target="../notesSlides/notesSlide24.xml"/><Relationship Id="rId3" Type="http://schemas.openxmlformats.org/officeDocument/2006/relationships/image" Target="../media/image112.png"/><Relationship Id="rId4" Type="http://schemas.openxmlformats.org/officeDocument/2006/relationships/image" Target="../media/image102.png"/><Relationship Id="rId9" Type="http://schemas.openxmlformats.org/officeDocument/2006/relationships/image" Target="../media/image113.png"/><Relationship Id="rId14" Type="http://schemas.openxmlformats.org/officeDocument/2006/relationships/image" Target="../media/image159.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5.xml"/><Relationship Id="rId3" Type="http://schemas.openxmlformats.org/officeDocument/2006/relationships/image" Target="../media/image121.png"/><Relationship Id="rId4" Type="http://schemas.openxmlformats.org/officeDocument/2006/relationships/image" Target="../media/image119.png"/><Relationship Id="rId5" Type="http://schemas.openxmlformats.org/officeDocument/2006/relationships/image" Target="../media/image123.png"/><Relationship Id="rId6" Type="http://schemas.openxmlformats.org/officeDocument/2006/relationships/image" Target="../media/image1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165.png"/><Relationship Id="rId4" Type="http://schemas.openxmlformats.org/officeDocument/2006/relationships/image" Target="../media/image166.png"/></Relationships>
</file>

<file path=ppt/slides/_rels/slide28.xml.rels><?xml version="1.0" encoding="UTF-8" standalone="yes"?><Relationships xmlns="http://schemas.openxmlformats.org/package/2006/relationships"><Relationship Id="rId11" Type="http://schemas.openxmlformats.org/officeDocument/2006/relationships/image" Target="../media/image136.png"/><Relationship Id="rId10" Type="http://schemas.openxmlformats.org/officeDocument/2006/relationships/image" Target="../media/image128.png"/><Relationship Id="rId13" Type="http://schemas.openxmlformats.org/officeDocument/2006/relationships/image" Target="../media/image134.png"/><Relationship Id="rId12" Type="http://schemas.openxmlformats.org/officeDocument/2006/relationships/image" Target="../media/image138.png"/><Relationship Id="rId1" Type="http://schemas.openxmlformats.org/officeDocument/2006/relationships/slideLayout" Target="../slideLayouts/slideLayout83.xml"/><Relationship Id="rId2" Type="http://schemas.openxmlformats.org/officeDocument/2006/relationships/notesSlide" Target="../notesSlides/notesSlide28.xml"/><Relationship Id="rId3" Type="http://schemas.openxmlformats.org/officeDocument/2006/relationships/image" Target="../media/image135.png"/><Relationship Id="rId4" Type="http://schemas.openxmlformats.org/officeDocument/2006/relationships/image" Target="../media/image126.png"/><Relationship Id="rId9" Type="http://schemas.openxmlformats.org/officeDocument/2006/relationships/image" Target="../media/image129.png"/><Relationship Id="rId15" Type="http://schemas.openxmlformats.org/officeDocument/2006/relationships/image" Target="../media/image145.png"/><Relationship Id="rId14" Type="http://schemas.openxmlformats.org/officeDocument/2006/relationships/image" Target="../media/image131.png"/><Relationship Id="rId16" Type="http://schemas.openxmlformats.org/officeDocument/2006/relationships/image" Target="../media/image143.png"/><Relationship Id="rId5" Type="http://schemas.openxmlformats.org/officeDocument/2006/relationships/image" Target="../media/image127.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0.png"/></Relationships>
</file>

<file path=ppt/slides/_rels/slide29.xml.rels><?xml version="1.0" encoding="UTF-8" standalone="yes"?><Relationships xmlns="http://schemas.openxmlformats.org/package/2006/relationships"><Relationship Id="rId11" Type="http://schemas.openxmlformats.org/officeDocument/2006/relationships/image" Target="../media/image147.png"/><Relationship Id="rId10" Type="http://schemas.openxmlformats.org/officeDocument/2006/relationships/image" Target="../media/image148.png"/><Relationship Id="rId13" Type="http://schemas.openxmlformats.org/officeDocument/2006/relationships/image" Target="../media/image151.png"/><Relationship Id="rId12" Type="http://schemas.openxmlformats.org/officeDocument/2006/relationships/image" Target="../media/image146.png"/><Relationship Id="rId1" Type="http://schemas.openxmlformats.org/officeDocument/2006/relationships/slideLayout" Target="../slideLayouts/slideLayout83.xml"/><Relationship Id="rId2" Type="http://schemas.openxmlformats.org/officeDocument/2006/relationships/notesSlide" Target="../notesSlides/notesSlide29.xml"/><Relationship Id="rId3" Type="http://schemas.openxmlformats.org/officeDocument/2006/relationships/image" Target="../media/image142.png"/><Relationship Id="rId4" Type="http://schemas.openxmlformats.org/officeDocument/2006/relationships/image" Target="../media/image137.png"/><Relationship Id="rId9" Type="http://schemas.openxmlformats.org/officeDocument/2006/relationships/image" Target="../media/image164.png"/><Relationship Id="rId15" Type="http://schemas.openxmlformats.org/officeDocument/2006/relationships/image" Target="../media/image149.png"/><Relationship Id="rId14" Type="http://schemas.openxmlformats.org/officeDocument/2006/relationships/image" Target="../media/image153.png"/><Relationship Id="rId16" Type="http://schemas.openxmlformats.org/officeDocument/2006/relationships/image" Target="../media/image150.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 Id="rId8" Type="http://schemas.openxmlformats.org/officeDocument/2006/relationships/image" Target="../media/image1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xml"/><Relationship Id="rId3" Type="http://schemas.openxmlformats.org/officeDocument/2006/relationships/image" Target="../media/image78.png"/><Relationship Id="rId4" Type="http://schemas.openxmlformats.org/officeDocument/2006/relationships/image" Target="../media/image160.png"/><Relationship Id="rId5" Type="http://schemas.openxmlformats.org/officeDocument/2006/relationships/image" Target="../media/image161.png"/><Relationship Id="rId6" Type="http://schemas.openxmlformats.org/officeDocument/2006/relationships/image" Target="../media/image155.png"/><Relationship Id="rId7" Type="http://schemas.openxmlformats.org/officeDocument/2006/relationships/image" Target="../media/image88.png"/></Relationships>
</file>

<file path=ppt/slides/_rels/slide4.xml.rels><?xml version="1.0" encoding="UTF-8" standalone="yes"?><Relationships xmlns="http://schemas.openxmlformats.org/package/2006/relationships"><Relationship Id="rId11" Type="http://schemas.openxmlformats.org/officeDocument/2006/relationships/image" Target="../media/image93.png"/><Relationship Id="rId10" Type="http://schemas.openxmlformats.org/officeDocument/2006/relationships/image" Target="../media/image92.png"/><Relationship Id="rId1" Type="http://schemas.openxmlformats.org/officeDocument/2006/relationships/slideLayout" Target="../slideLayouts/slideLayout83.xml"/><Relationship Id="rId2" Type="http://schemas.openxmlformats.org/officeDocument/2006/relationships/notesSlide" Target="../notesSlides/notesSlide4.xml"/><Relationship Id="rId3" Type="http://schemas.openxmlformats.org/officeDocument/2006/relationships/image" Target="../media/image65.jpg"/><Relationship Id="rId4" Type="http://schemas.openxmlformats.org/officeDocument/2006/relationships/image" Target="../media/image68.png"/><Relationship Id="rId9" Type="http://schemas.openxmlformats.org/officeDocument/2006/relationships/image" Target="../media/image125.png"/><Relationship Id="rId5" Type="http://schemas.openxmlformats.org/officeDocument/2006/relationships/image" Target="../media/image81.png"/><Relationship Id="rId6" Type="http://schemas.openxmlformats.org/officeDocument/2006/relationships/image" Target="../media/image70.png"/><Relationship Id="rId7" Type="http://schemas.openxmlformats.org/officeDocument/2006/relationships/image" Target="../media/image99.png"/><Relationship Id="rId8"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182"/>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 HAT DECISION MANAGER 7</a:t>
            </a:r>
            <a:endParaRPr>
              <a:latin typeface="Overpass"/>
              <a:ea typeface="Overpass"/>
              <a:cs typeface="Overpass"/>
              <a:sym typeface="Overpass"/>
            </a:endParaRPr>
          </a:p>
        </p:txBody>
      </p:sp>
      <p:sp>
        <p:nvSpPr>
          <p:cNvPr id="1198" name="Google Shape;1198;p182"/>
          <p:cNvSpPr txBox="1"/>
          <p:nvPr>
            <p:ph idx="1" type="subTitle"/>
          </p:nvPr>
        </p:nvSpPr>
        <p:spPr>
          <a:xfrm>
            <a:off x="1821825" y="2857500"/>
            <a:ext cx="5029200" cy="2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Rules for Digital Transformation</a:t>
            </a:r>
            <a:endParaRPr>
              <a:latin typeface="Overpass"/>
              <a:ea typeface="Overpass"/>
              <a:cs typeface="Overpass"/>
              <a:sym typeface="Overpass"/>
            </a:endParaRPr>
          </a:p>
        </p:txBody>
      </p:sp>
      <p:sp>
        <p:nvSpPr>
          <p:cNvPr id="1199" name="Google Shape;1199;p182"/>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lang="en"/>
              <a:t>December 2017</a:t>
            </a:r>
            <a:endParaRPr>
              <a:latin typeface="Overpass"/>
              <a:ea typeface="Overpass"/>
              <a:cs typeface="Overpass"/>
              <a:sym typeface="Overpas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sp>
        <p:nvSpPr>
          <p:cNvPr id="1321" name="Google Shape;1321;p191"/>
          <p:cNvSpPr/>
          <p:nvPr/>
        </p:nvSpPr>
        <p:spPr>
          <a:xfrm>
            <a:off x="3801948" y="1716369"/>
            <a:ext cx="1314300" cy="1266000"/>
          </a:xfrm>
          <a:prstGeom prst="roundRect">
            <a:avLst>
              <a:gd fmla="val 16667" name="adj"/>
            </a:avLst>
          </a:prstGeom>
          <a:noFill/>
          <a:ln cap="flat" cmpd="sng" w="50800">
            <a:solidFill>
              <a:schemeClr val="dk1"/>
            </a:solidFill>
            <a:prstDash val="solid"/>
            <a:round/>
            <a:headEnd len="sm" w="sm" type="none"/>
            <a:tailEnd len="sm" w="sm" type="none"/>
          </a:ln>
        </p:spPr>
        <p:txBody>
          <a:bodyPr anchorCtr="0" anchor="t" bIns="17100" lIns="34225" spcFirstLastPara="1" rIns="34225" wrap="square" tIns="17100">
            <a:noAutofit/>
          </a:bodyPr>
          <a:lstStyle/>
          <a:p>
            <a:pPr indent="0" lvl="0" marL="0" marR="0" rtl="0" algn="l">
              <a:lnSpc>
                <a:spcPct val="93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1322" name="Google Shape;1322;p191"/>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fld id="{00000000-1234-1234-1234-123412341234}" type="slidenum">
              <a:rPr b="0" i="0" lang="en" sz="500" u="none" cap="none" strike="noStrike">
                <a:solidFill>
                  <a:srgbClr val="000000"/>
                </a:solidFill>
                <a:latin typeface="Times New Roman"/>
                <a:ea typeface="Times New Roman"/>
                <a:cs typeface="Times New Roman"/>
                <a:sym typeface="Times New Roman"/>
              </a:rPr>
              <a:t>‹#›</a:t>
            </a:fld>
            <a:endParaRPr b="0" i="0" sz="500" u="none" cap="none" strike="noStrike">
              <a:solidFill>
                <a:srgbClr val="000000"/>
              </a:solidFill>
              <a:latin typeface="Times New Roman"/>
              <a:ea typeface="Times New Roman"/>
              <a:cs typeface="Times New Roman"/>
              <a:sym typeface="Times New Roman"/>
            </a:endParaRPr>
          </a:p>
        </p:txBody>
      </p:sp>
      <p:pic>
        <p:nvPicPr>
          <p:cNvPr id="1323" name="Google Shape;1323;p191"/>
          <p:cNvPicPr preferRelativeResize="0"/>
          <p:nvPr/>
        </p:nvPicPr>
        <p:blipFill rotWithShape="1">
          <a:blip r:embed="rId3">
            <a:alphaModFix/>
          </a:blip>
          <a:srcRect b="0" l="0" r="0" t="0"/>
          <a:stretch/>
        </p:blipFill>
        <p:spPr>
          <a:xfrm>
            <a:off x="850991" y="1590367"/>
            <a:ext cx="1424400" cy="1518000"/>
          </a:xfrm>
          <a:prstGeom prst="rect">
            <a:avLst/>
          </a:prstGeom>
          <a:noFill/>
          <a:ln>
            <a:noFill/>
          </a:ln>
        </p:spPr>
      </p:pic>
      <p:pic>
        <p:nvPicPr>
          <p:cNvPr id="1324" name="Google Shape;1324;p191"/>
          <p:cNvPicPr preferRelativeResize="0"/>
          <p:nvPr/>
        </p:nvPicPr>
        <p:blipFill rotWithShape="1">
          <a:blip r:embed="rId4">
            <a:alphaModFix/>
          </a:blip>
          <a:srcRect b="0" l="0" r="0" t="0"/>
          <a:stretch/>
        </p:blipFill>
        <p:spPr>
          <a:xfrm>
            <a:off x="4093085" y="1894824"/>
            <a:ext cx="672000" cy="887400"/>
          </a:xfrm>
          <a:prstGeom prst="rect">
            <a:avLst/>
          </a:prstGeom>
          <a:noFill/>
          <a:ln>
            <a:noFill/>
          </a:ln>
        </p:spPr>
      </p:pic>
      <p:sp>
        <p:nvSpPr>
          <p:cNvPr id="1325" name="Google Shape;1325;p191"/>
          <p:cNvSpPr txBox="1"/>
          <p:nvPr/>
        </p:nvSpPr>
        <p:spPr>
          <a:xfrm>
            <a:off x="4243237" y="2357337"/>
            <a:ext cx="371700" cy="136500"/>
          </a:xfrm>
          <a:prstGeom prst="rect">
            <a:avLst/>
          </a:prstGeom>
          <a:noFill/>
          <a:ln>
            <a:noFill/>
          </a:ln>
        </p:spPr>
        <p:txBody>
          <a:bodyPr anchorCtr="0" anchor="t" bIns="17100" lIns="34225" spcFirstLastPara="1" rIns="34225" wrap="square" tIns="17100">
            <a:noAutofit/>
          </a:bodyPr>
          <a:lstStyle/>
          <a:p>
            <a:pPr indent="0" lvl="0" marL="0" marR="0" rtl="0" algn="l">
              <a:lnSpc>
                <a:spcPct val="93000"/>
              </a:lnSpc>
              <a:spcBef>
                <a:spcPts val="0"/>
              </a:spcBef>
              <a:spcAft>
                <a:spcPts val="0"/>
              </a:spcAft>
              <a:buNone/>
            </a:pPr>
            <a:r>
              <a:rPr b="1" i="0" lang="en" sz="700" u="none" cap="none" strike="noStrike">
                <a:solidFill>
                  <a:srgbClr val="000000"/>
                </a:solidFill>
                <a:latin typeface="Arial"/>
                <a:ea typeface="Arial"/>
                <a:cs typeface="Arial"/>
                <a:sym typeface="Arial"/>
              </a:rPr>
              <a:t>RULES</a:t>
            </a:r>
            <a:endParaRPr/>
          </a:p>
        </p:txBody>
      </p:sp>
      <p:sp>
        <p:nvSpPr>
          <p:cNvPr id="1326" name="Google Shape;1326;p191"/>
          <p:cNvSpPr txBox="1"/>
          <p:nvPr/>
        </p:nvSpPr>
        <p:spPr>
          <a:xfrm>
            <a:off x="3990054" y="3058576"/>
            <a:ext cx="938100" cy="229800"/>
          </a:xfrm>
          <a:prstGeom prst="rect">
            <a:avLst/>
          </a:prstGeom>
          <a:noFill/>
          <a:ln>
            <a:noFill/>
          </a:ln>
        </p:spPr>
        <p:txBody>
          <a:bodyPr anchorCtr="0" anchor="t" bIns="17100" lIns="34225" spcFirstLastPara="1" rIns="34225" wrap="square" tIns="17100">
            <a:noAutofit/>
          </a:bodyPr>
          <a:lstStyle/>
          <a:p>
            <a:pPr indent="0" lvl="0" marL="0" marR="0" rtl="0" algn="l">
              <a:lnSpc>
                <a:spcPct val="93000"/>
              </a:lnSpc>
              <a:spcBef>
                <a:spcPts val="0"/>
              </a:spcBef>
              <a:spcAft>
                <a:spcPts val="0"/>
              </a:spcAft>
              <a:buNone/>
            </a:pPr>
            <a:r>
              <a:rPr b="1" lang="en" sz="900"/>
              <a:t>Pricing Service</a:t>
            </a:r>
            <a:endParaRPr/>
          </a:p>
        </p:txBody>
      </p:sp>
      <p:sp>
        <p:nvSpPr>
          <p:cNvPr id="1327" name="Google Shape;1327;p191"/>
          <p:cNvSpPr txBox="1"/>
          <p:nvPr/>
        </p:nvSpPr>
        <p:spPr>
          <a:xfrm>
            <a:off x="523700" y="200025"/>
            <a:ext cx="8162400" cy="498000"/>
          </a:xfrm>
          <a:prstGeom prst="rect">
            <a:avLst/>
          </a:prstGeom>
          <a:noFill/>
          <a:ln>
            <a:noFill/>
          </a:ln>
        </p:spPr>
        <p:txBody>
          <a:bodyPr anchorCtr="0" anchor="t" bIns="17125" lIns="34250" spcFirstLastPara="1" rIns="34250" wrap="square" tIns="17125">
            <a:noAutofit/>
          </a:bodyPr>
          <a:lstStyle/>
          <a:p>
            <a:pPr indent="0" lvl="0" marL="0" marR="0" rtl="0" algn="l">
              <a:lnSpc>
                <a:spcPct val="93000"/>
              </a:lnSpc>
              <a:spcBef>
                <a:spcPts val="0"/>
              </a:spcBef>
              <a:spcAft>
                <a:spcPts val="0"/>
              </a:spcAft>
              <a:buNone/>
            </a:pPr>
            <a:r>
              <a:rPr lang="en" sz="2800">
                <a:latin typeface="Overpass"/>
                <a:ea typeface="Overpass"/>
                <a:cs typeface="Overpass"/>
                <a:sym typeface="Overpass"/>
              </a:rPr>
              <a:t>RULE-DRIVEN APPLICATIONS</a:t>
            </a:r>
            <a:endParaRPr sz="2800">
              <a:latin typeface="Overpass"/>
              <a:ea typeface="Overpass"/>
              <a:cs typeface="Overpass"/>
              <a:sym typeface="Overpass"/>
            </a:endParaRPr>
          </a:p>
        </p:txBody>
      </p:sp>
      <p:sp>
        <p:nvSpPr>
          <p:cNvPr id="1328" name="Google Shape;1328;p191"/>
          <p:cNvSpPr/>
          <p:nvPr/>
        </p:nvSpPr>
        <p:spPr>
          <a:xfrm>
            <a:off x="2392019" y="2281122"/>
            <a:ext cx="1293300" cy="229800"/>
          </a:xfrm>
          <a:prstGeom prst="leftRightArrow">
            <a:avLst>
              <a:gd fmla="val 50000" name="adj1"/>
              <a:gd fmla="val 50000" name="adj2"/>
            </a:avLst>
          </a:prstGeom>
          <a:noFill/>
          <a:ln cap="flat" cmpd="sng" w="19050">
            <a:solidFill>
              <a:schemeClr val="dk1"/>
            </a:solidFill>
            <a:prstDash val="solid"/>
            <a:round/>
            <a:headEnd len="sm" w="sm" type="none"/>
            <a:tailEnd len="sm" w="sm" type="none"/>
          </a:ln>
        </p:spPr>
        <p:txBody>
          <a:bodyPr anchorCtr="0" anchor="t" bIns="17125" lIns="34250" spcFirstLastPara="1" rIns="34250" wrap="square" tIns="17125">
            <a:noAutofit/>
          </a:bodyPr>
          <a:lstStyle/>
          <a:p>
            <a:pPr indent="0" lvl="0" marL="0" marR="0" rtl="0" algn="l">
              <a:lnSpc>
                <a:spcPct val="93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1329" name="Google Shape;1329;p191"/>
          <p:cNvSpPr txBox="1"/>
          <p:nvPr/>
        </p:nvSpPr>
        <p:spPr>
          <a:xfrm>
            <a:off x="5430950" y="2095850"/>
            <a:ext cx="3568200" cy="2589900"/>
          </a:xfrm>
          <a:prstGeom prst="rect">
            <a:avLst/>
          </a:prstGeom>
          <a:noFill/>
          <a:ln>
            <a:noFill/>
          </a:ln>
        </p:spPr>
        <p:txBody>
          <a:bodyPr anchorCtr="0" anchor="t" bIns="44900" lIns="89825" spcFirstLastPara="1" rIns="89825" wrap="square" tIns="44900">
            <a:noAutofit/>
          </a:bodyPr>
          <a:lstStyle/>
          <a:p>
            <a:pPr indent="0" lvl="0" marL="0" marR="0" rtl="0" algn="l">
              <a:lnSpc>
                <a:spcPct val="115000"/>
              </a:lnSpc>
              <a:spcBef>
                <a:spcPts val="0"/>
              </a:spcBef>
              <a:spcAft>
                <a:spcPts val="0"/>
              </a:spcAft>
              <a:buNone/>
            </a:pPr>
            <a:r>
              <a:rPr lang="en" sz="1300">
                <a:solidFill>
                  <a:srgbClr val="333333"/>
                </a:solidFill>
              </a:rPr>
              <a:t>Advantages</a:t>
            </a:r>
            <a:r>
              <a:rPr b="0" i="0" lang="en" sz="1300" u="none" cap="none" strike="noStrike">
                <a:solidFill>
                  <a:srgbClr val="333333"/>
                </a:solidFill>
                <a:latin typeface="Arial"/>
                <a:ea typeface="Arial"/>
                <a:cs typeface="Arial"/>
                <a:sym typeface="Arial"/>
              </a:rPr>
              <a:t>:</a:t>
            </a:r>
            <a:endParaRPr b="0" i="0" sz="1300" u="none" cap="none" strike="noStrike">
              <a:solidFill>
                <a:srgbClr val="333333"/>
              </a:solidFill>
              <a:latin typeface="Arial"/>
              <a:ea typeface="Arial"/>
              <a:cs typeface="Arial"/>
              <a:sym typeface="Arial"/>
            </a:endParaRPr>
          </a:p>
          <a:p>
            <a:pPr indent="0" lvl="0" marL="0" marR="0" rtl="0" algn="l">
              <a:lnSpc>
                <a:spcPct val="115000"/>
              </a:lnSpc>
              <a:spcBef>
                <a:spcPts val="0"/>
              </a:spcBef>
              <a:spcAft>
                <a:spcPts val="0"/>
              </a:spcAft>
              <a:buNone/>
            </a:pPr>
            <a:r>
              <a:t/>
            </a:r>
            <a:endParaRPr sz="1300">
              <a:solidFill>
                <a:srgbClr val="333333"/>
              </a:solidFill>
            </a:endParaRPr>
          </a:p>
          <a:p>
            <a:pPr indent="-171182" lvl="0" marL="171182" marR="0" rtl="0" algn="l">
              <a:lnSpc>
                <a:spcPct val="115000"/>
              </a:lnSpc>
              <a:spcBef>
                <a:spcPts val="0"/>
              </a:spcBef>
              <a:spcAft>
                <a:spcPts val="0"/>
              </a:spcAft>
              <a:buClr>
                <a:srgbClr val="000000"/>
              </a:buClr>
              <a:buSzPts val="1300"/>
              <a:buFont typeface="Arial"/>
              <a:buChar char="•"/>
            </a:pPr>
            <a:r>
              <a:rPr b="1" i="0" lang="en" sz="1300" u="none" cap="none" strike="noStrike">
                <a:solidFill>
                  <a:srgbClr val="333333"/>
                </a:solidFill>
                <a:latin typeface="Arial"/>
                <a:ea typeface="Arial"/>
                <a:cs typeface="Arial"/>
                <a:sym typeface="Arial"/>
              </a:rPr>
              <a:t>Visibility</a:t>
            </a:r>
            <a:r>
              <a:rPr b="0" i="0" lang="en" sz="1300" u="none" cap="none" strike="noStrike">
                <a:solidFill>
                  <a:srgbClr val="333333"/>
                </a:solidFill>
                <a:latin typeface="Arial"/>
                <a:ea typeface="Arial"/>
                <a:cs typeface="Arial"/>
                <a:sym typeface="Arial"/>
              </a:rPr>
              <a:t> – everyone can see and understand the business rules</a:t>
            </a:r>
            <a:endParaRPr/>
          </a:p>
          <a:p>
            <a:pPr indent="-171182" lvl="0" marL="171182" marR="0" rtl="0" algn="l">
              <a:lnSpc>
                <a:spcPct val="115000"/>
              </a:lnSpc>
              <a:spcBef>
                <a:spcPts val="1000"/>
              </a:spcBef>
              <a:spcAft>
                <a:spcPts val="0"/>
              </a:spcAft>
              <a:buClr>
                <a:srgbClr val="000000"/>
              </a:buClr>
              <a:buSzPts val="1300"/>
              <a:buFont typeface="Arial"/>
              <a:buChar char="•"/>
            </a:pPr>
            <a:r>
              <a:rPr b="1" i="0" lang="en" sz="1300" u="none" cap="none" strike="noStrike">
                <a:solidFill>
                  <a:srgbClr val="333333"/>
                </a:solidFill>
                <a:latin typeface="Arial"/>
                <a:ea typeface="Arial"/>
                <a:cs typeface="Arial"/>
                <a:sym typeface="Arial"/>
              </a:rPr>
              <a:t>Agility</a:t>
            </a:r>
            <a:r>
              <a:rPr b="0" i="0" lang="en" sz="1300" u="none" cap="none" strike="noStrike">
                <a:solidFill>
                  <a:srgbClr val="333333"/>
                </a:solidFill>
                <a:latin typeface="Arial"/>
                <a:ea typeface="Arial"/>
                <a:cs typeface="Arial"/>
                <a:sym typeface="Arial"/>
              </a:rPr>
              <a:t> – Rules can be more easily changed than code</a:t>
            </a:r>
            <a:endParaRPr/>
          </a:p>
          <a:p>
            <a:pPr indent="-171182" lvl="0" marL="171182" marR="0" rtl="0" algn="l">
              <a:lnSpc>
                <a:spcPct val="115000"/>
              </a:lnSpc>
              <a:spcBef>
                <a:spcPts val="1000"/>
              </a:spcBef>
              <a:spcAft>
                <a:spcPts val="0"/>
              </a:spcAft>
              <a:buClr>
                <a:srgbClr val="000000"/>
              </a:buClr>
              <a:buSzPts val="1300"/>
              <a:buFont typeface="Arial"/>
              <a:buChar char="•"/>
            </a:pPr>
            <a:r>
              <a:rPr b="1" lang="en" sz="1300">
                <a:solidFill>
                  <a:srgbClr val="333333"/>
                </a:solidFill>
              </a:rPr>
              <a:t>Accessibility - </a:t>
            </a:r>
            <a:r>
              <a:rPr lang="en" sz="1300">
                <a:solidFill>
                  <a:srgbClr val="333333"/>
                </a:solidFill>
              </a:rPr>
              <a:t>business users can fully contribute to the development of rule-driven applications</a:t>
            </a:r>
            <a:endParaRPr/>
          </a:p>
        </p:txBody>
      </p:sp>
      <p:sp>
        <p:nvSpPr>
          <p:cNvPr id="1330" name="Google Shape;1330;p191"/>
          <p:cNvSpPr txBox="1"/>
          <p:nvPr/>
        </p:nvSpPr>
        <p:spPr>
          <a:xfrm>
            <a:off x="1259924" y="3164100"/>
            <a:ext cx="672000" cy="135300"/>
          </a:xfrm>
          <a:prstGeom prst="rect">
            <a:avLst/>
          </a:prstGeom>
          <a:noFill/>
          <a:ln>
            <a:noFill/>
          </a:ln>
        </p:spPr>
        <p:txBody>
          <a:bodyPr anchorCtr="0" anchor="t" bIns="17100" lIns="34225" spcFirstLastPara="1" rIns="34225" wrap="square" tIns="17100">
            <a:noAutofit/>
          </a:bodyPr>
          <a:lstStyle/>
          <a:p>
            <a:pPr indent="0" lvl="0" marL="0" marR="0" rtl="0" algn="l">
              <a:lnSpc>
                <a:spcPct val="93000"/>
              </a:lnSpc>
              <a:spcBef>
                <a:spcPts val="0"/>
              </a:spcBef>
              <a:spcAft>
                <a:spcPts val="0"/>
              </a:spcAft>
              <a:buNone/>
            </a:pPr>
            <a:r>
              <a:rPr b="1" i="0" lang="en" sz="700" u="none" cap="none" strike="noStrike">
                <a:solidFill>
                  <a:srgbClr val="000000"/>
                </a:solidFill>
                <a:latin typeface="Arial"/>
                <a:ea typeface="Arial"/>
                <a:cs typeface="Arial"/>
                <a:sym typeface="Arial"/>
              </a:rPr>
              <a:t>CUSTOMER</a:t>
            </a:r>
            <a:endParaRPr b="1" i="0" sz="700" u="none" cap="none" strike="noStrike">
              <a:solidFill>
                <a:srgbClr val="000000"/>
              </a:solidFill>
              <a:latin typeface="Arial"/>
              <a:ea typeface="Arial"/>
              <a:cs typeface="Arial"/>
              <a:sym typeface="Arial"/>
            </a:endParaRPr>
          </a:p>
        </p:txBody>
      </p:sp>
      <p:sp>
        <p:nvSpPr>
          <p:cNvPr id="1331" name="Google Shape;1331;p191"/>
          <p:cNvSpPr txBox="1"/>
          <p:nvPr/>
        </p:nvSpPr>
        <p:spPr>
          <a:xfrm>
            <a:off x="5430950" y="1097000"/>
            <a:ext cx="38286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Applications that </a:t>
            </a:r>
            <a:r>
              <a:rPr lang="en"/>
              <a:t>automate operational decisions can be built entirely from business rules.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192"/>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marR="0" rtl="0" algn="r">
              <a:spcBef>
                <a:spcPts val="0"/>
              </a:spcBef>
              <a:spcAft>
                <a:spcPts val="0"/>
              </a:spcAft>
              <a:buNone/>
            </a:pPr>
            <a:fld id="{00000000-1234-1234-1234-123412341234}" type="slidenum">
              <a:rPr lang="en" sz="800">
                <a:solidFill>
                  <a:schemeClr val="dk1"/>
                </a:solidFill>
                <a:latin typeface="Overpass"/>
                <a:ea typeface="Overpass"/>
                <a:cs typeface="Overpass"/>
                <a:sym typeface="Overpass"/>
              </a:rPr>
              <a:t>‹#›</a:t>
            </a:fld>
            <a:endParaRPr sz="800">
              <a:solidFill>
                <a:schemeClr val="dk1"/>
              </a:solidFill>
              <a:latin typeface="Overpass"/>
              <a:ea typeface="Overpass"/>
              <a:cs typeface="Overpass"/>
              <a:sym typeface="Overpass"/>
            </a:endParaRPr>
          </a:p>
        </p:txBody>
      </p:sp>
      <p:sp>
        <p:nvSpPr>
          <p:cNvPr id="1337" name="Google Shape;1337;p192"/>
          <p:cNvSpPr txBox="1"/>
          <p:nvPr>
            <p:ph type="title"/>
          </p:nvPr>
        </p:nvSpPr>
        <p:spPr>
          <a:xfrm>
            <a:off x="685800" y="0"/>
            <a:ext cx="7772400" cy="10287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
              <a:t>WHAT DO RULES LOOK LIKE?</a:t>
            </a:r>
            <a:r>
              <a:rPr lang="en"/>
              <a:t> </a:t>
            </a:r>
            <a:endParaRPr/>
          </a:p>
          <a:p>
            <a:pPr indent="0" lvl="0" marL="0" marR="0" rtl="0" algn="l">
              <a:spcBef>
                <a:spcPts val="0"/>
              </a:spcBef>
              <a:spcAft>
                <a:spcPts val="0"/>
              </a:spcAft>
              <a:buNone/>
            </a:pPr>
            <a:r>
              <a:rPr lang="en"/>
              <a:t>Decision Tables</a:t>
            </a:r>
            <a:endParaRPr/>
          </a:p>
        </p:txBody>
      </p:sp>
      <p:pic>
        <p:nvPicPr>
          <p:cNvPr id="1338" name="Google Shape;1338;p192"/>
          <p:cNvPicPr preferRelativeResize="0"/>
          <p:nvPr/>
        </p:nvPicPr>
        <p:blipFill>
          <a:blip r:embed="rId3">
            <a:alphaModFix/>
          </a:blip>
          <a:stretch>
            <a:fillRect/>
          </a:stretch>
        </p:blipFill>
        <p:spPr>
          <a:xfrm>
            <a:off x="517810" y="1176699"/>
            <a:ext cx="8108374" cy="2545849"/>
          </a:xfrm>
          <a:prstGeom prst="rect">
            <a:avLst/>
          </a:prstGeom>
          <a:noFill/>
          <a:ln cap="flat" cmpd="sng" w="9525">
            <a:solidFill>
              <a:srgbClr val="B7B7B7"/>
            </a:solidFill>
            <a:prstDash val="solid"/>
            <a:round/>
            <a:headEnd len="sm" w="sm" type="none"/>
            <a:tailEnd len="sm" w="sm" type="none"/>
          </a:ln>
        </p:spPr>
      </p:pic>
      <p:pic>
        <p:nvPicPr>
          <p:cNvPr id="1339" name="Google Shape;1339;p192"/>
          <p:cNvPicPr preferRelativeResize="0"/>
          <p:nvPr/>
        </p:nvPicPr>
        <p:blipFill rotWithShape="1">
          <a:blip r:embed="rId4">
            <a:alphaModFix/>
          </a:blip>
          <a:srcRect b="6515" l="2190" r="2552" t="3612"/>
          <a:stretch/>
        </p:blipFill>
        <p:spPr>
          <a:xfrm>
            <a:off x="5229025" y="2664225"/>
            <a:ext cx="3914976" cy="20426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19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5" name="Google Shape;1345;p193"/>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for Business Experts: New Decision Tables</a:t>
            </a:r>
            <a:endParaRPr/>
          </a:p>
        </p:txBody>
      </p:sp>
      <p:sp>
        <p:nvSpPr>
          <p:cNvPr id="1346" name="Google Shape;1346;p19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Fit &amp; Finish</a:t>
            </a:r>
            <a:endParaRPr/>
          </a:p>
        </p:txBody>
      </p:sp>
      <p:pic>
        <p:nvPicPr>
          <p:cNvPr id="1347" name="Google Shape;1347;p193"/>
          <p:cNvPicPr preferRelativeResize="0"/>
          <p:nvPr/>
        </p:nvPicPr>
        <p:blipFill>
          <a:blip r:embed="rId3">
            <a:alphaModFix/>
          </a:blip>
          <a:stretch>
            <a:fillRect/>
          </a:stretch>
        </p:blipFill>
        <p:spPr>
          <a:xfrm>
            <a:off x="588463" y="1405664"/>
            <a:ext cx="7967078" cy="2985824"/>
          </a:xfrm>
          <a:prstGeom prst="rect">
            <a:avLst/>
          </a:prstGeom>
          <a:noFill/>
          <a:ln>
            <a:noFill/>
          </a:ln>
        </p:spPr>
      </p:pic>
      <p:pic>
        <p:nvPicPr>
          <p:cNvPr id="1348" name="Google Shape;1348;p193"/>
          <p:cNvPicPr preferRelativeResize="0"/>
          <p:nvPr/>
        </p:nvPicPr>
        <p:blipFill>
          <a:blip r:embed="rId4">
            <a:alphaModFix/>
          </a:blip>
          <a:stretch>
            <a:fillRect/>
          </a:stretch>
        </p:blipFill>
        <p:spPr>
          <a:xfrm>
            <a:off x="4671725" y="2701500"/>
            <a:ext cx="3806074" cy="2032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194"/>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marR="0" rtl="0" algn="r">
              <a:spcBef>
                <a:spcPts val="0"/>
              </a:spcBef>
              <a:spcAft>
                <a:spcPts val="0"/>
              </a:spcAft>
              <a:buNone/>
            </a:pPr>
            <a:fld id="{00000000-1234-1234-1234-123412341234}" type="slidenum">
              <a:rPr lang="en" sz="800">
                <a:solidFill>
                  <a:schemeClr val="dk1"/>
                </a:solidFill>
                <a:latin typeface="Overpass"/>
                <a:ea typeface="Overpass"/>
                <a:cs typeface="Overpass"/>
                <a:sym typeface="Overpass"/>
              </a:rPr>
              <a:t>‹#›</a:t>
            </a:fld>
            <a:endParaRPr sz="800">
              <a:solidFill>
                <a:schemeClr val="dk1"/>
              </a:solidFill>
              <a:latin typeface="Overpass"/>
              <a:ea typeface="Overpass"/>
              <a:cs typeface="Overpass"/>
              <a:sym typeface="Overpass"/>
            </a:endParaRPr>
          </a:p>
        </p:txBody>
      </p:sp>
      <p:sp>
        <p:nvSpPr>
          <p:cNvPr id="1354" name="Google Shape;1354;p194"/>
          <p:cNvSpPr txBox="1"/>
          <p:nvPr>
            <p:ph type="title"/>
          </p:nvPr>
        </p:nvSpPr>
        <p:spPr>
          <a:xfrm>
            <a:off x="685800" y="0"/>
            <a:ext cx="7772400" cy="10287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
                <a:solidFill>
                  <a:schemeClr val="dk1"/>
                </a:solidFill>
              </a:rPr>
              <a:t>WHAT DO RULES LOOK LIKE?</a:t>
            </a:r>
            <a:endParaRPr/>
          </a:p>
          <a:p>
            <a:pPr indent="0" lvl="0" marL="0" marR="0" rtl="0" algn="l">
              <a:spcBef>
                <a:spcPts val="0"/>
              </a:spcBef>
              <a:spcAft>
                <a:spcPts val="0"/>
              </a:spcAft>
              <a:buNone/>
            </a:pPr>
            <a:r>
              <a:rPr lang="en" sz="2400"/>
              <a:t>Decision Graphs</a:t>
            </a:r>
            <a:endParaRPr sz="2400"/>
          </a:p>
        </p:txBody>
      </p:sp>
      <p:pic>
        <p:nvPicPr>
          <p:cNvPr id="1355" name="Google Shape;1355;p194"/>
          <p:cNvPicPr preferRelativeResize="0"/>
          <p:nvPr/>
        </p:nvPicPr>
        <p:blipFill>
          <a:blip r:embed="rId3">
            <a:alphaModFix/>
          </a:blip>
          <a:stretch>
            <a:fillRect/>
          </a:stretch>
        </p:blipFill>
        <p:spPr>
          <a:xfrm>
            <a:off x="926301" y="1326089"/>
            <a:ext cx="7291377" cy="2829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195"/>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3"/>
              <a:buFont typeface="Arial"/>
              <a:buNone/>
            </a:pPr>
            <a:fld id="{00000000-1234-1234-1234-123412341234}" type="slidenum">
              <a:rPr b="0" i="0" lang="en"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1361" name="Google Shape;1361;p195"/>
          <p:cNvSpPr txBox="1"/>
          <p:nvPr>
            <p:ph type="title"/>
          </p:nvPr>
        </p:nvSpPr>
        <p:spPr>
          <a:xfrm>
            <a:off x="206725" y="158000"/>
            <a:ext cx="7490700" cy="820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600"/>
              <a:buFont typeface="Proxima Nova"/>
              <a:buNone/>
            </a:pPr>
            <a:r>
              <a:rPr lang="en"/>
              <a:t>WHAT DO RULES LOOK LIKE?</a:t>
            </a:r>
            <a:endParaRPr/>
          </a:p>
          <a:p>
            <a:pPr indent="0" lvl="0" marL="0" marR="0" rtl="0" algn="l">
              <a:lnSpc>
                <a:spcPct val="100000"/>
              </a:lnSpc>
              <a:spcBef>
                <a:spcPts val="0"/>
              </a:spcBef>
              <a:spcAft>
                <a:spcPts val="0"/>
              </a:spcAft>
              <a:buClr>
                <a:schemeClr val="dk1"/>
              </a:buClr>
              <a:buSzPts val="600"/>
              <a:buFont typeface="Proxima Nova"/>
              <a:buNone/>
            </a:pPr>
            <a:r>
              <a:rPr lang="en" sz="2400"/>
              <a:t>Decision Model and Notation (DMN)</a:t>
            </a:r>
            <a:endParaRPr sz="2400"/>
          </a:p>
        </p:txBody>
      </p:sp>
      <p:pic>
        <p:nvPicPr>
          <p:cNvPr id="1362" name="Google Shape;1362;p195"/>
          <p:cNvPicPr preferRelativeResize="0"/>
          <p:nvPr/>
        </p:nvPicPr>
        <p:blipFill rotWithShape="1">
          <a:blip r:embed="rId3">
            <a:alphaModFix/>
          </a:blip>
          <a:srcRect b="0" l="0" r="0" t="0"/>
          <a:stretch/>
        </p:blipFill>
        <p:spPr>
          <a:xfrm>
            <a:off x="506100" y="1126700"/>
            <a:ext cx="7458827" cy="344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196"/>
          <p:cNvSpPr txBox="1"/>
          <p:nvPr>
            <p:ph type="title"/>
          </p:nvPr>
        </p:nvSpPr>
        <p:spPr>
          <a:xfrm>
            <a:off x="1821825" y="2171700"/>
            <a:ext cx="5943600" cy="8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DEVELOPING RULE-DRIVEN APPS WITH RED HAT</a:t>
            </a:r>
            <a:endParaRPr>
              <a:latin typeface="Overpass"/>
              <a:ea typeface="Overpass"/>
              <a:cs typeface="Overpass"/>
              <a:sym typeface="Overpas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Google Shape;1372;p197"/>
          <p:cNvSpPr/>
          <p:nvPr/>
        </p:nvSpPr>
        <p:spPr>
          <a:xfrm>
            <a:off x="2136350" y="1646400"/>
            <a:ext cx="3158100" cy="26241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7"/>
          <p:cNvSpPr/>
          <p:nvPr/>
        </p:nvSpPr>
        <p:spPr>
          <a:xfrm>
            <a:off x="2229225" y="1739275"/>
            <a:ext cx="2995500" cy="19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7"/>
          <p:cNvSpPr/>
          <p:nvPr/>
        </p:nvSpPr>
        <p:spPr>
          <a:xfrm>
            <a:off x="5573100" y="1646400"/>
            <a:ext cx="1021800" cy="26241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7"/>
          <p:cNvSpPr/>
          <p:nvPr/>
        </p:nvSpPr>
        <p:spPr>
          <a:xfrm>
            <a:off x="5654625" y="1739275"/>
            <a:ext cx="847200" cy="19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7"/>
          <p:cNvSpPr/>
          <p:nvPr/>
        </p:nvSpPr>
        <p:spPr>
          <a:xfrm>
            <a:off x="6954886" y="2528800"/>
            <a:ext cx="1021800" cy="4119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8" name="Google Shape;1378;p197"/>
          <p:cNvSpPr txBox="1"/>
          <p:nvPr/>
        </p:nvSpPr>
        <p:spPr>
          <a:xfrm>
            <a:off x="1162500" y="136450"/>
            <a:ext cx="68190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B3133"/>
                </a:solidFill>
                <a:latin typeface="Overpass"/>
                <a:ea typeface="Overpass"/>
                <a:cs typeface="Overpass"/>
                <a:sym typeface="Overpass"/>
              </a:rPr>
              <a:t>RED HAT DECISION MANAGER</a:t>
            </a:r>
            <a:endParaRPr sz="2400">
              <a:solidFill>
                <a:srgbClr val="2B3133"/>
              </a:solidFill>
              <a:latin typeface="Overpass"/>
              <a:ea typeface="Overpass"/>
              <a:cs typeface="Overpass"/>
              <a:sym typeface="Overpass"/>
            </a:endParaRPr>
          </a:p>
        </p:txBody>
      </p:sp>
      <p:sp>
        <p:nvSpPr>
          <p:cNvPr id="1379" name="Google Shape;1379;p197"/>
          <p:cNvSpPr txBox="1"/>
          <p:nvPr/>
        </p:nvSpPr>
        <p:spPr>
          <a:xfrm>
            <a:off x="1162500" y="524925"/>
            <a:ext cx="6819000" cy="6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333333"/>
              </a:buClr>
              <a:buSzPts val="450"/>
              <a:buFont typeface="Overpass"/>
              <a:buNone/>
            </a:pPr>
            <a:r>
              <a:rPr lang="en" sz="1800">
                <a:solidFill>
                  <a:srgbClr val="333333"/>
                </a:solidFill>
                <a:latin typeface="Overpass"/>
                <a:ea typeface="Overpass"/>
                <a:cs typeface="Overpass"/>
                <a:sym typeface="Overpass"/>
              </a:rPr>
              <a:t>A platform for creating and running decision services</a:t>
            </a:r>
            <a:endParaRPr sz="1500">
              <a:solidFill>
                <a:schemeClr val="dk2"/>
              </a:solidFill>
              <a:latin typeface="Overpass"/>
              <a:ea typeface="Overpass"/>
              <a:cs typeface="Overpass"/>
              <a:sym typeface="Overpass"/>
            </a:endParaRPr>
          </a:p>
          <a:p>
            <a:pPr indent="0" lvl="0" marL="0" rtl="0" algn="ctr">
              <a:spcBef>
                <a:spcPts val="0"/>
              </a:spcBef>
              <a:spcAft>
                <a:spcPts val="0"/>
              </a:spcAft>
              <a:buNone/>
            </a:pPr>
            <a:r>
              <a:t/>
            </a:r>
            <a:endParaRPr sz="1500">
              <a:solidFill>
                <a:schemeClr val="dk2"/>
              </a:solidFill>
              <a:latin typeface="Overpass"/>
              <a:ea typeface="Overpass"/>
              <a:cs typeface="Overpass"/>
              <a:sym typeface="Overpass"/>
            </a:endParaRPr>
          </a:p>
        </p:txBody>
      </p:sp>
      <p:pic>
        <p:nvPicPr>
          <p:cNvPr descr="Asset 69@2x.png" id="1380" name="Google Shape;1380;p197"/>
          <p:cNvPicPr preferRelativeResize="0"/>
          <p:nvPr/>
        </p:nvPicPr>
        <p:blipFill rotWithShape="1">
          <a:blip r:embed="rId3">
            <a:alphaModFix/>
          </a:blip>
          <a:srcRect b="79" l="0" r="0" t="89"/>
          <a:stretch/>
        </p:blipFill>
        <p:spPr>
          <a:xfrm>
            <a:off x="1214191" y="1720402"/>
            <a:ext cx="561975" cy="866775"/>
          </a:xfrm>
          <a:prstGeom prst="rect">
            <a:avLst/>
          </a:prstGeom>
          <a:noFill/>
          <a:ln>
            <a:noFill/>
          </a:ln>
        </p:spPr>
      </p:pic>
      <p:pic>
        <p:nvPicPr>
          <p:cNvPr descr="Asset 70@2x.png" id="1381" name="Google Shape;1381;p197"/>
          <p:cNvPicPr preferRelativeResize="0"/>
          <p:nvPr/>
        </p:nvPicPr>
        <p:blipFill rotWithShape="1">
          <a:blip r:embed="rId4">
            <a:alphaModFix/>
          </a:blip>
          <a:srcRect b="79" l="0" r="0" t="89"/>
          <a:stretch/>
        </p:blipFill>
        <p:spPr>
          <a:xfrm>
            <a:off x="1214188" y="2881448"/>
            <a:ext cx="561975" cy="866775"/>
          </a:xfrm>
          <a:prstGeom prst="rect">
            <a:avLst/>
          </a:prstGeom>
          <a:noFill/>
          <a:ln>
            <a:noFill/>
          </a:ln>
        </p:spPr>
      </p:pic>
      <p:pic>
        <p:nvPicPr>
          <p:cNvPr descr="Asset 71@2x.png" id="1382" name="Google Shape;1382;p197"/>
          <p:cNvPicPr preferRelativeResize="0"/>
          <p:nvPr/>
        </p:nvPicPr>
        <p:blipFill rotWithShape="1">
          <a:blip r:embed="rId5">
            <a:alphaModFix/>
          </a:blip>
          <a:srcRect b="0" l="1018" r="1018" t="0"/>
          <a:stretch/>
        </p:blipFill>
        <p:spPr>
          <a:xfrm>
            <a:off x="5864411" y="1932023"/>
            <a:ext cx="457200" cy="466725"/>
          </a:xfrm>
          <a:prstGeom prst="rect">
            <a:avLst/>
          </a:prstGeom>
          <a:noFill/>
          <a:ln>
            <a:noFill/>
          </a:ln>
        </p:spPr>
      </p:pic>
      <p:pic>
        <p:nvPicPr>
          <p:cNvPr descr="Asset 72@2x.png" id="1383" name="Google Shape;1383;p197"/>
          <p:cNvPicPr preferRelativeResize="0"/>
          <p:nvPr/>
        </p:nvPicPr>
        <p:blipFill rotWithShape="1">
          <a:blip r:embed="rId6">
            <a:alphaModFix/>
          </a:blip>
          <a:srcRect b="602" l="0" r="0" t="592"/>
          <a:stretch/>
        </p:blipFill>
        <p:spPr>
          <a:xfrm>
            <a:off x="4464263" y="2410348"/>
            <a:ext cx="447675" cy="581025"/>
          </a:xfrm>
          <a:prstGeom prst="rect">
            <a:avLst/>
          </a:prstGeom>
          <a:noFill/>
          <a:ln>
            <a:noFill/>
          </a:ln>
        </p:spPr>
      </p:pic>
      <p:sp>
        <p:nvSpPr>
          <p:cNvPr id="1384" name="Google Shape;1384;p197"/>
          <p:cNvSpPr/>
          <p:nvPr/>
        </p:nvSpPr>
        <p:spPr>
          <a:xfrm>
            <a:off x="2519500" y="1936650"/>
            <a:ext cx="1648800" cy="4668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7"/>
          <p:cNvSpPr/>
          <p:nvPr/>
        </p:nvSpPr>
        <p:spPr>
          <a:xfrm>
            <a:off x="2519500" y="3081438"/>
            <a:ext cx="1648800" cy="4668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7"/>
          <p:cNvSpPr/>
          <p:nvPr/>
        </p:nvSpPr>
        <p:spPr>
          <a:xfrm>
            <a:off x="5747250" y="3189425"/>
            <a:ext cx="673500" cy="4413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7" name="Google Shape;1387;p197"/>
          <p:cNvCxnSpPr/>
          <p:nvPr/>
        </p:nvCxnSpPr>
        <p:spPr>
          <a:xfrm>
            <a:off x="1898325" y="2157250"/>
            <a:ext cx="516600" cy="0"/>
          </a:xfrm>
          <a:prstGeom prst="straightConnector1">
            <a:avLst/>
          </a:prstGeom>
          <a:noFill/>
          <a:ln cap="flat" cmpd="sng" w="9525">
            <a:solidFill>
              <a:srgbClr val="000000"/>
            </a:solidFill>
            <a:prstDash val="solid"/>
            <a:round/>
            <a:headEnd len="med" w="med" type="triangle"/>
            <a:tailEnd len="med" w="med" type="triangle"/>
          </a:ln>
        </p:spPr>
      </p:cxnSp>
      <p:cxnSp>
        <p:nvCxnSpPr>
          <p:cNvPr id="1388" name="Google Shape;1388;p197"/>
          <p:cNvCxnSpPr/>
          <p:nvPr/>
        </p:nvCxnSpPr>
        <p:spPr>
          <a:xfrm>
            <a:off x="1898325" y="3314850"/>
            <a:ext cx="516600" cy="0"/>
          </a:xfrm>
          <a:prstGeom prst="straightConnector1">
            <a:avLst/>
          </a:prstGeom>
          <a:noFill/>
          <a:ln cap="flat" cmpd="sng" w="9525">
            <a:solidFill>
              <a:srgbClr val="000000"/>
            </a:solidFill>
            <a:prstDash val="solid"/>
            <a:round/>
            <a:headEnd len="med" w="med" type="triangle"/>
            <a:tailEnd len="med" w="med" type="triangle"/>
          </a:ln>
        </p:spPr>
      </p:cxnSp>
      <p:cxnSp>
        <p:nvCxnSpPr>
          <p:cNvPr id="1389" name="Google Shape;1389;p197"/>
          <p:cNvCxnSpPr/>
          <p:nvPr/>
        </p:nvCxnSpPr>
        <p:spPr>
          <a:xfrm>
            <a:off x="5224725" y="2734750"/>
            <a:ext cx="441300" cy="0"/>
          </a:xfrm>
          <a:prstGeom prst="straightConnector1">
            <a:avLst/>
          </a:prstGeom>
          <a:noFill/>
          <a:ln cap="flat" cmpd="sng" w="9525">
            <a:solidFill>
              <a:srgbClr val="000000"/>
            </a:solidFill>
            <a:prstDash val="solid"/>
            <a:round/>
            <a:headEnd len="med" w="med" type="triangle"/>
            <a:tailEnd len="med" w="med" type="triangle"/>
          </a:ln>
        </p:spPr>
      </p:cxnSp>
      <p:cxnSp>
        <p:nvCxnSpPr>
          <p:cNvPr id="1390" name="Google Shape;1390;p197"/>
          <p:cNvCxnSpPr/>
          <p:nvPr/>
        </p:nvCxnSpPr>
        <p:spPr>
          <a:xfrm>
            <a:off x="6501825" y="2734750"/>
            <a:ext cx="470400" cy="0"/>
          </a:xfrm>
          <a:prstGeom prst="straightConnector1">
            <a:avLst/>
          </a:prstGeom>
          <a:noFill/>
          <a:ln cap="flat" cmpd="sng" w="9525">
            <a:solidFill>
              <a:srgbClr val="000000"/>
            </a:solidFill>
            <a:prstDash val="solid"/>
            <a:round/>
            <a:headEnd len="med" w="med" type="triangle"/>
            <a:tailEnd len="med" w="med" type="triangle"/>
          </a:ln>
        </p:spPr>
      </p:cxnSp>
      <p:sp>
        <p:nvSpPr>
          <p:cNvPr id="1391" name="Google Shape;1391;p197"/>
          <p:cNvSpPr txBox="1"/>
          <p:nvPr/>
        </p:nvSpPr>
        <p:spPr>
          <a:xfrm>
            <a:off x="2619700" y="1949400"/>
            <a:ext cx="14076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2B3133"/>
                </a:solidFill>
                <a:latin typeface="Overpass"/>
                <a:ea typeface="Overpass"/>
                <a:cs typeface="Overpass"/>
                <a:sym typeface="Overpass"/>
              </a:rPr>
              <a:t>Tools for</a:t>
            </a:r>
            <a:endParaRPr b="1" sz="900">
              <a:solidFill>
                <a:srgbClr val="2B3133"/>
              </a:solidFill>
              <a:latin typeface="Overpass"/>
              <a:ea typeface="Overpass"/>
              <a:cs typeface="Overpass"/>
              <a:sym typeface="Overpass"/>
            </a:endParaRPr>
          </a:p>
          <a:p>
            <a:pPr indent="0" lvl="0" marL="0" rtl="0" algn="ctr">
              <a:spcBef>
                <a:spcPts val="0"/>
              </a:spcBef>
              <a:spcAft>
                <a:spcPts val="0"/>
              </a:spcAft>
              <a:buNone/>
            </a:pPr>
            <a:r>
              <a:rPr b="1" lang="en" sz="900">
                <a:solidFill>
                  <a:srgbClr val="2B3133"/>
                </a:solidFill>
                <a:latin typeface="Overpass"/>
                <a:ea typeface="Overpass"/>
                <a:cs typeface="Overpass"/>
                <a:sym typeface="Overpass"/>
              </a:rPr>
              <a:t>business experts</a:t>
            </a:r>
            <a:endParaRPr b="1" sz="900">
              <a:solidFill>
                <a:srgbClr val="2B3133"/>
              </a:solidFill>
              <a:latin typeface="Overpass"/>
              <a:ea typeface="Overpass"/>
              <a:cs typeface="Overpass"/>
              <a:sym typeface="Overpass"/>
            </a:endParaRPr>
          </a:p>
        </p:txBody>
      </p:sp>
      <p:sp>
        <p:nvSpPr>
          <p:cNvPr id="1392" name="Google Shape;1392;p197"/>
          <p:cNvSpPr txBox="1"/>
          <p:nvPr/>
        </p:nvSpPr>
        <p:spPr>
          <a:xfrm>
            <a:off x="2761900" y="3094200"/>
            <a:ext cx="11640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2B3133"/>
                </a:solidFill>
                <a:latin typeface="Overpass"/>
                <a:ea typeface="Overpass"/>
                <a:cs typeface="Overpass"/>
                <a:sym typeface="Overpass"/>
              </a:rPr>
              <a:t>Tools for</a:t>
            </a:r>
            <a:endParaRPr b="1" sz="900">
              <a:solidFill>
                <a:srgbClr val="2B3133"/>
              </a:solidFill>
              <a:latin typeface="Overpass"/>
              <a:ea typeface="Overpass"/>
              <a:cs typeface="Overpass"/>
              <a:sym typeface="Overpass"/>
            </a:endParaRPr>
          </a:p>
          <a:p>
            <a:pPr indent="0" lvl="0" marL="0" rtl="0" algn="ctr">
              <a:spcBef>
                <a:spcPts val="0"/>
              </a:spcBef>
              <a:spcAft>
                <a:spcPts val="0"/>
              </a:spcAft>
              <a:buNone/>
            </a:pPr>
            <a:r>
              <a:rPr b="1" lang="en" sz="900">
                <a:solidFill>
                  <a:srgbClr val="2B3133"/>
                </a:solidFill>
                <a:latin typeface="Overpass"/>
                <a:ea typeface="Overpass"/>
                <a:cs typeface="Overpass"/>
                <a:sym typeface="Overpass"/>
              </a:rPr>
              <a:t>developers</a:t>
            </a:r>
            <a:endParaRPr b="1" sz="900">
              <a:solidFill>
                <a:srgbClr val="2B3133"/>
              </a:solidFill>
              <a:latin typeface="Overpass"/>
              <a:ea typeface="Overpass"/>
              <a:cs typeface="Overpass"/>
              <a:sym typeface="Overpass"/>
            </a:endParaRPr>
          </a:p>
        </p:txBody>
      </p:sp>
      <p:sp>
        <p:nvSpPr>
          <p:cNvPr id="1393" name="Google Shape;1393;p197"/>
          <p:cNvSpPr txBox="1"/>
          <p:nvPr/>
        </p:nvSpPr>
        <p:spPr>
          <a:xfrm>
            <a:off x="6972225" y="2514100"/>
            <a:ext cx="969300" cy="441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Client</a:t>
            </a:r>
            <a:endParaRPr b="1" sz="900">
              <a:latin typeface="Overpass"/>
              <a:ea typeface="Overpass"/>
              <a:cs typeface="Overpass"/>
              <a:sym typeface="Overpass"/>
            </a:endParaRPr>
          </a:p>
          <a:p>
            <a:pPr indent="0" lvl="0" marL="0" rtl="0" algn="ctr">
              <a:spcBef>
                <a:spcPts val="0"/>
              </a:spcBef>
              <a:spcAft>
                <a:spcPts val="0"/>
              </a:spcAft>
              <a:buNone/>
            </a:pPr>
            <a:r>
              <a:rPr b="1" lang="en" sz="900">
                <a:latin typeface="Overpass"/>
                <a:ea typeface="Overpass"/>
                <a:cs typeface="Overpass"/>
                <a:sym typeface="Overpass"/>
              </a:rPr>
              <a:t>app</a:t>
            </a:r>
            <a:endParaRPr b="1" sz="900">
              <a:latin typeface="Overpass"/>
              <a:ea typeface="Overpass"/>
              <a:cs typeface="Overpass"/>
              <a:sym typeface="Overpass"/>
            </a:endParaRPr>
          </a:p>
        </p:txBody>
      </p:sp>
      <p:sp>
        <p:nvSpPr>
          <p:cNvPr id="1394" name="Google Shape;1394;p197"/>
          <p:cNvSpPr txBox="1"/>
          <p:nvPr/>
        </p:nvSpPr>
        <p:spPr>
          <a:xfrm>
            <a:off x="2902570" y="3800173"/>
            <a:ext cx="16488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DECISION CENTRAL</a:t>
            </a:r>
            <a:endParaRPr b="1" sz="900">
              <a:latin typeface="Overpass"/>
              <a:ea typeface="Overpass"/>
              <a:cs typeface="Overpass"/>
              <a:sym typeface="Overpass"/>
            </a:endParaRPr>
          </a:p>
        </p:txBody>
      </p:sp>
      <p:sp>
        <p:nvSpPr>
          <p:cNvPr id="1395" name="Google Shape;1395;p197"/>
          <p:cNvSpPr txBox="1"/>
          <p:nvPr/>
        </p:nvSpPr>
        <p:spPr>
          <a:xfrm>
            <a:off x="5573098" y="3800175"/>
            <a:ext cx="10506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Overpass"/>
                <a:ea typeface="Overpass"/>
                <a:cs typeface="Overpass"/>
                <a:sym typeface="Overpass"/>
              </a:rPr>
              <a:t>DECISION</a:t>
            </a:r>
            <a:br>
              <a:rPr b="1" lang="en" sz="900">
                <a:latin typeface="Overpass"/>
                <a:ea typeface="Overpass"/>
                <a:cs typeface="Overpass"/>
                <a:sym typeface="Overpass"/>
              </a:rPr>
            </a:br>
            <a:r>
              <a:rPr b="1" lang="en" sz="900">
                <a:latin typeface="Overpass"/>
                <a:ea typeface="Overpass"/>
                <a:cs typeface="Overpass"/>
                <a:sym typeface="Overpass"/>
              </a:rPr>
              <a:t>SERVER</a:t>
            </a:r>
            <a:endParaRPr b="1" sz="900">
              <a:latin typeface="Overpass"/>
              <a:ea typeface="Overpass"/>
              <a:cs typeface="Overpass"/>
              <a:sym typeface="Overpass"/>
            </a:endParaRPr>
          </a:p>
        </p:txBody>
      </p:sp>
      <p:sp>
        <p:nvSpPr>
          <p:cNvPr id="1396" name="Google Shape;1396;p197"/>
          <p:cNvSpPr txBox="1"/>
          <p:nvPr/>
        </p:nvSpPr>
        <p:spPr>
          <a:xfrm>
            <a:off x="4264513" y="3007213"/>
            <a:ext cx="8472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Repository</a:t>
            </a:r>
            <a:endParaRPr sz="900">
              <a:latin typeface="Overpass"/>
              <a:ea typeface="Overpass"/>
              <a:cs typeface="Overpass"/>
              <a:sym typeface="Overpass"/>
            </a:endParaRPr>
          </a:p>
        </p:txBody>
      </p:sp>
      <p:sp>
        <p:nvSpPr>
          <p:cNvPr id="1397" name="Google Shape;1397;p197"/>
          <p:cNvSpPr txBox="1"/>
          <p:nvPr/>
        </p:nvSpPr>
        <p:spPr>
          <a:xfrm>
            <a:off x="5805910" y="2452491"/>
            <a:ext cx="561900" cy="1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Apps</a:t>
            </a:r>
            <a:endParaRPr sz="900">
              <a:latin typeface="Overpass"/>
              <a:ea typeface="Overpass"/>
              <a:cs typeface="Overpass"/>
              <a:sym typeface="Overpass"/>
            </a:endParaRPr>
          </a:p>
        </p:txBody>
      </p:sp>
      <p:sp>
        <p:nvSpPr>
          <p:cNvPr id="1398" name="Google Shape;1398;p197"/>
          <p:cNvSpPr txBox="1"/>
          <p:nvPr/>
        </p:nvSpPr>
        <p:spPr>
          <a:xfrm>
            <a:off x="5552936" y="3189425"/>
            <a:ext cx="10506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verpass"/>
                <a:ea typeface="Overpass"/>
                <a:cs typeface="Overpass"/>
                <a:sym typeface="Overpass"/>
              </a:rPr>
              <a:t>Decision</a:t>
            </a:r>
            <a:br>
              <a:rPr lang="en" sz="900">
                <a:latin typeface="Overpass"/>
                <a:ea typeface="Overpass"/>
                <a:cs typeface="Overpass"/>
                <a:sym typeface="Overpass"/>
              </a:rPr>
            </a:br>
            <a:r>
              <a:rPr lang="en" sz="900">
                <a:latin typeface="Overpass"/>
                <a:ea typeface="Overpass"/>
                <a:cs typeface="Overpass"/>
                <a:sym typeface="Overpass"/>
              </a:rPr>
              <a:t>Services</a:t>
            </a:r>
            <a:endParaRPr sz="900">
              <a:latin typeface="Overpass"/>
              <a:ea typeface="Overpass"/>
              <a:cs typeface="Overpass"/>
              <a:sym typeface="Overpass"/>
            </a:endParaRPr>
          </a:p>
        </p:txBody>
      </p:sp>
      <p:sp>
        <p:nvSpPr>
          <p:cNvPr id="1399" name="Google Shape;1399;p197"/>
          <p:cNvSpPr/>
          <p:nvPr/>
        </p:nvSpPr>
        <p:spPr>
          <a:xfrm>
            <a:off x="4232075" y="2157250"/>
            <a:ext cx="464425" cy="191575"/>
          </a:xfrm>
          <a:custGeom>
            <a:rect b="b" l="l" r="r" t="t"/>
            <a:pathLst>
              <a:path extrusionOk="0" h="7663" w="18577">
                <a:moveTo>
                  <a:pt x="0" y="0"/>
                </a:moveTo>
                <a:lnTo>
                  <a:pt x="18577" y="0"/>
                </a:lnTo>
                <a:lnTo>
                  <a:pt x="18577" y="7663"/>
                </a:lnTo>
              </a:path>
            </a:pathLst>
          </a:custGeom>
          <a:noFill/>
          <a:ln cap="flat" cmpd="sng" w="9525">
            <a:solidFill>
              <a:schemeClr val="dk1"/>
            </a:solidFill>
            <a:prstDash val="solid"/>
            <a:round/>
            <a:headEnd len="med" w="med" type="triangle"/>
            <a:tailEnd len="med" w="med" type="triangle"/>
          </a:ln>
        </p:spPr>
      </p:sp>
      <p:sp>
        <p:nvSpPr>
          <p:cNvPr id="1400" name="Google Shape;1400;p197"/>
          <p:cNvSpPr/>
          <p:nvPr/>
        </p:nvSpPr>
        <p:spPr>
          <a:xfrm flipH="1" rot="10800000">
            <a:off x="4232075" y="3175146"/>
            <a:ext cx="464425" cy="191575"/>
          </a:xfrm>
          <a:custGeom>
            <a:rect b="b" l="l" r="r" t="t"/>
            <a:pathLst>
              <a:path extrusionOk="0" h="7663" w="18577">
                <a:moveTo>
                  <a:pt x="0" y="0"/>
                </a:moveTo>
                <a:lnTo>
                  <a:pt x="18577" y="0"/>
                </a:lnTo>
                <a:lnTo>
                  <a:pt x="18577" y="7663"/>
                </a:lnTo>
              </a:path>
            </a:pathLst>
          </a:custGeom>
          <a:noFill/>
          <a:ln cap="flat" cmpd="sng" w="9525">
            <a:solidFill>
              <a:schemeClr val="dk1"/>
            </a:solidFill>
            <a:prstDash val="solid"/>
            <a:round/>
            <a:headEnd len="med" w="med" type="triangle"/>
            <a:tailEnd len="med" w="med" type="triangle"/>
          </a:ln>
        </p:spPr>
      </p:sp>
      <p:pic>
        <p:nvPicPr>
          <p:cNvPr id="1401" name="Google Shape;1401;p197"/>
          <p:cNvPicPr preferRelativeResize="0"/>
          <p:nvPr/>
        </p:nvPicPr>
        <p:blipFill>
          <a:blip r:embed="rId7">
            <a:alphaModFix/>
          </a:blip>
          <a:stretch>
            <a:fillRect/>
          </a:stretch>
        </p:blipFill>
        <p:spPr>
          <a:xfrm>
            <a:off x="2537074" y="3142576"/>
            <a:ext cx="379875" cy="191575"/>
          </a:xfrm>
          <a:prstGeom prst="rect">
            <a:avLst/>
          </a:prstGeom>
          <a:noFill/>
          <a:ln>
            <a:noFill/>
          </a:ln>
        </p:spPr>
      </p:pic>
      <p:pic>
        <p:nvPicPr>
          <p:cNvPr id="1402" name="Google Shape;1402;p197"/>
          <p:cNvPicPr preferRelativeResize="0"/>
          <p:nvPr/>
        </p:nvPicPr>
        <p:blipFill>
          <a:blip r:embed="rId8">
            <a:alphaModFix/>
          </a:blip>
          <a:stretch>
            <a:fillRect/>
          </a:stretch>
        </p:blipFill>
        <p:spPr>
          <a:xfrm flipH="1">
            <a:off x="2537075" y="1965675"/>
            <a:ext cx="307300" cy="252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19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08" name="Google Shape;1408;p198"/>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Central</a:t>
            </a:r>
            <a:endParaRPr/>
          </a:p>
        </p:txBody>
      </p:sp>
      <p:sp>
        <p:nvSpPr>
          <p:cNvPr id="1409" name="Google Shape;1409;p19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 HAT DECISION MANAGER WORKBENCH</a:t>
            </a:r>
            <a:endParaRPr/>
          </a:p>
        </p:txBody>
      </p:sp>
      <p:pic>
        <p:nvPicPr>
          <p:cNvPr id="1410" name="Google Shape;1410;p198"/>
          <p:cNvPicPr preferRelativeResize="0"/>
          <p:nvPr/>
        </p:nvPicPr>
        <p:blipFill>
          <a:blip r:embed="rId3">
            <a:alphaModFix/>
          </a:blip>
          <a:stretch>
            <a:fillRect/>
          </a:stretch>
        </p:blipFill>
        <p:spPr>
          <a:xfrm>
            <a:off x="884738" y="1363125"/>
            <a:ext cx="7374526" cy="32691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sp>
        <p:nvSpPr>
          <p:cNvPr id="1415" name="Google Shape;1415;p19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6" name="Google Shape;1416;p199"/>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&amp; Templates</a:t>
            </a:r>
            <a:endParaRPr/>
          </a:p>
        </p:txBody>
      </p:sp>
      <p:sp>
        <p:nvSpPr>
          <p:cNvPr id="1417" name="Google Shape;1417;p199"/>
          <p:cNvSpPr txBox="1"/>
          <p:nvPr>
            <p:ph type="title"/>
          </p:nvPr>
        </p:nvSpPr>
        <p:spPr>
          <a:xfrm>
            <a:off x="826650" y="0"/>
            <a:ext cx="78948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 HAT DECISION MANAGER QUICK-STARTS</a:t>
            </a:r>
            <a:endParaRPr/>
          </a:p>
        </p:txBody>
      </p:sp>
      <p:pic>
        <p:nvPicPr>
          <p:cNvPr id="1418" name="Google Shape;1418;p199"/>
          <p:cNvPicPr preferRelativeResize="0"/>
          <p:nvPr/>
        </p:nvPicPr>
        <p:blipFill>
          <a:blip r:embed="rId3">
            <a:alphaModFix/>
          </a:blip>
          <a:stretch>
            <a:fillRect/>
          </a:stretch>
        </p:blipFill>
        <p:spPr>
          <a:xfrm>
            <a:off x="152400" y="1749225"/>
            <a:ext cx="8839205" cy="24940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2" name="Shape 1422"/>
        <p:cNvGrpSpPr/>
        <p:nvPr/>
      </p:nvGrpSpPr>
      <p:grpSpPr>
        <a:xfrm>
          <a:off x="0" y="0"/>
          <a:ext cx="0" cy="0"/>
          <a:chOff x="0" y="0"/>
          <a:chExt cx="0" cy="0"/>
        </a:xfrm>
      </p:grpSpPr>
      <p:sp>
        <p:nvSpPr>
          <p:cNvPr id="1423" name="Google Shape;1423;p20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4" name="Google Shape;1424;p200"/>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Library View</a:t>
            </a:r>
            <a:endParaRPr/>
          </a:p>
        </p:txBody>
      </p:sp>
      <p:sp>
        <p:nvSpPr>
          <p:cNvPr id="1425" name="Google Shape;1425;p200"/>
          <p:cNvSpPr txBox="1"/>
          <p:nvPr>
            <p:ph type="title"/>
          </p:nvPr>
        </p:nvSpPr>
        <p:spPr>
          <a:xfrm>
            <a:off x="826650" y="0"/>
            <a:ext cx="80676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RHDM ASSET MANAGEMENT (Project View)</a:t>
            </a:r>
            <a:endParaRPr/>
          </a:p>
        </p:txBody>
      </p:sp>
      <p:pic>
        <p:nvPicPr>
          <p:cNvPr id="1426" name="Google Shape;1426;p200"/>
          <p:cNvPicPr preferRelativeResize="0"/>
          <p:nvPr/>
        </p:nvPicPr>
        <p:blipFill>
          <a:blip r:embed="rId3">
            <a:alphaModFix/>
          </a:blip>
          <a:stretch>
            <a:fillRect/>
          </a:stretch>
        </p:blipFill>
        <p:spPr>
          <a:xfrm>
            <a:off x="1030688" y="1382575"/>
            <a:ext cx="7082625" cy="3264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18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5" name="Google Shape;1205;p183"/>
          <p:cNvSpPr txBox="1"/>
          <p:nvPr/>
        </p:nvSpPr>
        <p:spPr>
          <a:xfrm>
            <a:off x="1162500" y="365050"/>
            <a:ext cx="68190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Overpass"/>
                <a:ea typeface="Overpass"/>
                <a:cs typeface="Overpass"/>
                <a:sym typeface="Overpass"/>
              </a:rPr>
              <a:t>The World is Changing</a:t>
            </a:r>
            <a:endParaRPr b="1" sz="2300">
              <a:solidFill>
                <a:srgbClr val="2B3133"/>
              </a:solidFill>
              <a:latin typeface="Overpass"/>
              <a:ea typeface="Overpass"/>
              <a:cs typeface="Overpass"/>
              <a:sym typeface="Overpass"/>
            </a:endParaRPr>
          </a:p>
        </p:txBody>
      </p:sp>
      <p:sp>
        <p:nvSpPr>
          <p:cNvPr id="1206" name="Google Shape;1206;p183"/>
          <p:cNvSpPr txBox="1"/>
          <p:nvPr/>
        </p:nvSpPr>
        <p:spPr>
          <a:xfrm>
            <a:off x="4406309" y="1902800"/>
            <a:ext cx="3935700" cy="204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2B3133"/>
                </a:solidFill>
                <a:latin typeface="Overpass Light"/>
                <a:ea typeface="Overpass Light"/>
                <a:cs typeface="Overpass Light"/>
                <a:sym typeface="Overpass Light"/>
              </a:rPr>
              <a:t>…now </a:t>
            </a:r>
            <a:r>
              <a:rPr b="1" lang="en" sz="1800">
                <a:solidFill>
                  <a:srgbClr val="CC0000"/>
                </a:solidFill>
                <a:latin typeface="Overpass"/>
                <a:ea typeface="Overpass"/>
                <a:cs typeface="Overpass"/>
                <a:sym typeface="Overpass"/>
              </a:rPr>
              <a:t>we have to compete against new disruptive startups</a:t>
            </a:r>
            <a:r>
              <a:rPr lang="en" sz="1800">
                <a:solidFill>
                  <a:srgbClr val="2B3133"/>
                </a:solidFill>
                <a:latin typeface="Overpass Light"/>
                <a:ea typeface="Overpass Light"/>
                <a:cs typeface="Overpass Light"/>
                <a:sym typeface="Overpass Light"/>
              </a:rPr>
              <a:t> that are hiring kids fresh out of college</a:t>
            </a:r>
            <a:endParaRPr sz="1800">
              <a:solidFill>
                <a:srgbClr val="2B3133"/>
              </a:solidFill>
              <a:latin typeface="Overpass Light"/>
              <a:ea typeface="Overpass Light"/>
              <a:cs typeface="Overpass Light"/>
              <a:sym typeface="Overpass Light"/>
            </a:endParaRPr>
          </a:p>
          <a:p>
            <a:pPr indent="0" lvl="0" marL="0" rtl="0" algn="l">
              <a:lnSpc>
                <a:spcPct val="100000"/>
              </a:lnSpc>
              <a:spcBef>
                <a:spcPts val="0"/>
              </a:spcBef>
              <a:spcAft>
                <a:spcPts val="0"/>
              </a:spcAft>
              <a:buClr>
                <a:schemeClr val="dk1"/>
              </a:buClr>
              <a:buSzPts val="1100"/>
              <a:buFont typeface="Arial"/>
              <a:buNone/>
            </a:pPr>
            <a:r>
              <a:rPr lang="en" sz="1800">
                <a:solidFill>
                  <a:srgbClr val="2B3133"/>
                </a:solidFill>
                <a:latin typeface="Overpass Light"/>
                <a:ea typeface="Overpass Light"/>
                <a:cs typeface="Overpass Light"/>
                <a:sym typeface="Overpass Light"/>
              </a:rPr>
              <a:t>drinking loads of Mountain Dew!”</a:t>
            </a:r>
            <a:br>
              <a:rPr lang="en" sz="1800">
                <a:solidFill>
                  <a:srgbClr val="2B3133"/>
                </a:solidFill>
                <a:latin typeface="Overpass Light"/>
                <a:ea typeface="Overpass Light"/>
                <a:cs typeface="Overpass Light"/>
                <a:sym typeface="Overpass Light"/>
              </a:rPr>
            </a:br>
            <a:br>
              <a:rPr b="1" lang="en" sz="1800">
                <a:solidFill>
                  <a:srgbClr val="2B3133"/>
                </a:solidFill>
                <a:latin typeface="Overpass"/>
                <a:ea typeface="Overpass"/>
                <a:cs typeface="Overpass"/>
                <a:sym typeface="Overpass"/>
              </a:rPr>
            </a:br>
            <a:r>
              <a:rPr lang="en">
                <a:solidFill>
                  <a:srgbClr val="2B3133"/>
                </a:solidFill>
                <a:latin typeface="Overpass"/>
                <a:ea typeface="Overpass"/>
                <a:cs typeface="Overpass"/>
                <a:sym typeface="Overpass"/>
              </a:rPr>
              <a:t>— CIO at a global insurer</a:t>
            </a:r>
            <a:endParaRPr>
              <a:solidFill>
                <a:srgbClr val="2B3133"/>
              </a:solidFill>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t/>
            </a:r>
            <a:endParaRPr b="1" sz="1100">
              <a:solidFill>
                <a:srgbClr val="009BD7"/>
              </a:solidFill>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t/>
            </a:r>
            <a:endParaRPr b="1" sz="1100">
              <a:solidFill>
                <a:srgbClr val="009BD7"/>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100">
              <a:latin typeface="Overpass Light"/>
              <a:ea typeface="Overpass Light"/>
              <a:cs typeface="Overpass Light"/>
              <a:sym typeface="Overpass Light"/>
            </a:endParaRPr>
          </a:p>
        </p:txBody>
      </p:sp>
      <p:sp>
        <p:nvSpPr>
          <p:cNvPr id="1207" name="Google Shape;1207;p183"/>
          <p:cNvSpPr txBox="1"/>
          <p:nvPr/>
        </p:nvSpPr>
        <p:spPr>
          <a:xfrm>
            <a:off x="4369625" y="1429025"/>
            <a:ext cx="498600" cy="54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7200">
                <a:solidFill>
                  <a:srgbClr val="CC0000"/>
                </a:solidFill>
                <a:latin typeface="Overpass Light"/>
                <a:ea typeface="Overpass Light"/>
                <a:cs typeface="Overpass Light"/>
                <a:sym typeface="Overpass Light"/>
              </a:rPr>
              <a:t>“</a:t>
            </a:r>
            <a:endParaRPr sz="7200">
              <a:solidFill>
                <a:srgbClr val="CC0000"/>
              </a:solidFill>
              <a:latin typeface="Overpass Light"/>
              <a:ea typeface="Overpass Light"/>
              <a:cs typeface="Overpass Light"/>
              <a:sym typeface="Overpass Light"/>
            </a:endParaRPr>
          </a:p>
        </p:txBody>
      </p:sp>
      <p:pic>
        <p:nvPicPr>
          <p:cNvPr descr="Asset 1@2x.png" id="1208" name="Google Shape;1208;p183"/>
          <p:cNvPicPr preferRelativeResize="0"/>
          <p:nvPr/>
        </p:nvPicPr>
        <p:blipFill rotWithShape="1">
          <a:blip r:embed="rId3">
            <a:alphaModFix/>
          </a:blip>
          <a:srcRect b="0" l="59" r="69" t="0"/>
          <a:stretch/>
        </p:blipFill>
        <p:spPr>
          <a:xfrm>
            <a:off x="727810" y="1075613"/>
            <a:ext cx="3114676" cy="3333750"/>
          </a:xfrm>
          <a:prstGeom prst="rect">
            <a:avLst/>
          </a:prstGeom>
          <a:noFill/>
          <a:ln>
            <a:noFill/>
          </a:ln>
        </p:spPr>
      </p:pic>
      <p:pic>
        <p:nvPicPr>
          <p:cNvPr id="1209" name="Google Shape;1209;p183"/>
          <p:cNvPicPr preferRelativeResize="0"/>
          <p:nvPr/>
        </p:nvPicPr>
        <p:blipFill>
          <a:blip r:embed="rId4">
            <a:alphaModFix/>
          </a:blip>
          <a:stretch>
            <a:fillRect/>
          </a:stretch>
        </p:blipFill>
        <p:spPr>
          <a:xfrm>
            <a:off x="792750" y="1534825"/>
            <a:ext cx="3049725" cy="2415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Google Shape;1431;p201"/>
          <p:cNvSpPr txBox="1"/>
          <p:nvPr>
            <p:ph type="title"/>
          </p:nvPr>
        </p:nvSpPr>
        <p:spPr>
          <a:xfrm>
            <a:off x="1821825" y="2171700"/>
            <a:ext cx="5943600" cy="61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RED HAT DIFFERENCE</a:t>
            </a:r>
            <a:endParaRPr>
              <a:latin typeface="Overpass"/>
              <a:ea typeface="Overpass"/>
              <a:cs typeface="Overpass"/>
              <a:sym typeface="Overpas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202"/>
          <p:cNvSpPr txBox="1"/>
          <p:nvPr>
            <p:ph type="title"/>
          </p:nvPr>
        </p:nvSpPr>
        <p:spPr>
          <a:xfrm>
            <a:off x="311700" y="20800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DEVELOPMENT IS COMPLEX</a:t>
            </a:r>
            <a:endParaRPr/>
          </a:p>
        </p:txBody>
      </p:sp>
      <p:sp>
        <p:nvSpPr>
          <p:cNvPr id="1437" name="Google Shape;1437;p202"/>
          <p:cNvSpPr txBox="1"/>
          <p:nvPr>
            <p:ph idx="12" type="sldNum"/>
          </p:nvPr>
        </p:nvSpPr>
        <p:spPr>
          <a:xfrm>
            <a:off x="8472457" y="466321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350"/>
              <a:buFont typeface="Arial"/>
              <a:buNone/>
            </a:pPr>
            <a:fld id="{00000000-1234-1234-1234-123412341234}" type="slidenum">
              <a:rPr lang="en"/>
              <a:t>‹#›</a:t>
            </a:fld>
            <a:endParaRPr/>
          </a:p>
        </p:txBody>
      </p:sp>
      <p:sp>
        <p:nvSpPr>
          <p:cNvPr id="1438" name="Google Shape;1438;p202"/>
          <p:cNvSpPr txBox="1"/>
          <p:nvPr>
            <p:ph idx="1" type="body"/>
          </p:nvPr>
        </p:nvSpPr>
        <p:spPr>
          <a:xfrm>
            <a:off x="311700" y="1152475"/>
            <a:ext cx="4555200" cy="2182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There’s more to an application than decision logic</a:t>
            </a:r>
            <a:endParaRPr/>
          </a:p>
          <a:p>
            <a:pPr indent="-317500" lvl="0" marL="457200" rtl="0" algn="l">
              <a:lnSpc>
                <a:spcPct val="115000"/>
              </a:lnSpc>
              <a:spcBef>
                <a:spcPts val="1000"/>
              </a:spcBef>
              <a:spcAft>
                <a:spcPts val="0"/>
              </a:spcAft>
              <a:buSzPts val="1400"/>
              <a:buChar char="●"/>
            </a:pPr>
            <a:r>
              <a:rPr lang="en"/>
              <a:t>Applications have to meet requirements for:</a:t>
            </a:r>
            <a:endParaRPr/>
          </a:p>
          <a:p>
            <a:pPr indent="-317500" lvl="1" marL="914400" rtl="0" algn="l">
              <a:lnSpc>
                <a:spcPct val="115000"/>
              </a:lnSpc>
              <a:spcBef>
                <a:spcPts val="0"/>
              </a:spcBef>
              <a:spcAft>
                <a:spcPts val="0"/>
              </a:spcAft>
              <a:buSzPts val="1400"/>
              <a:buChar char="○"/>
            </a:pPr>
            <a:r>
              <a:rPr lang="en"/>
              <a:t>Security</a:t>
            </a:r>
            <a:endParaRPr/>
          </a:p>
          <a:p>
            <a:pPr indent="-317500" lvl="1" marL="914400" rtl="0" algn="l">
              <a:lnSpc>
                <a:spcPct val="115000"/>
              </a:lnSpc>
              <a:spcBef>
                <a:spcPts val="0"/>
              </a:spcBef>
              <a:spcAft>
                <a:spcPts val="0"/>
              </a:spcAft>
              <a:buSzPts val="1400"/>
              <a:buChar char="○"/>
            </a:pPr>
            <a:r>
              <a:rPr lang="en"/>
              <a:t>Scalability</a:t>
            </a:r>
            <a:endParaRPr/>
          </a:p>
          <a:p>
            <a:pPr indent="-317500" lvl="1" marL="914400" rtl="0" algn="l">
              <a:lnSpc>
                <a:spcPct val="115000"/>
              </a:lnSpc>
              <a:spcBef>
                <a:spcPts val="0"/>
              </a:spcBef>
              <a:spcAft>
                <a:spcPts val="0"/>
              </a:spcAft>
              <a:buSzPts val="1400"/>
              <a:buChar char="○"/>
            </a:pPr>
            <a:r>
              <a:rPr lang="en"/>
              <a:t>Interoperability</a:t>
            </a:r>
            <a:endParaRPr/>
          </a:p>
          <a:p>
            <a:pPr indent="-317500" lvl="0" marL="457200" rtl="0" algn="l">
              <a:lnSpc>
                <a:spcPct val="115000"/>
              </a:lnSpc>
              <a:spcBef>
                <a:spcPts val="1000"/>
              </a:spcBef>
              <a:spcAft>
                <a:spcPts val="0"/>
              </a:spcAft>
              <a:buSzPts val="1400"/>
              <a:buChar char="●"/>
            </a:pPr>
            <a:r>
              <a:rPr lang="en"/>
              <a:t>Application development must be governed by IT practices</a:t>
            </a:r>
            <a:endParaRPr/>
          </a:p>
        </p:txBody>
      </p:sp>
      <p:sp>
        <p:nvSpPr>
          <p:cNvPr id="1439" name="Google Shape;1439;p202"/>
          <p:cNvSpPr txBox="1"/>
          <p:nvPr/>
        </p:nvSpPr>
        <p:spPr>
          <a:xfrm>
            <a:off x="6225397" y="3829967"/>
            <a:ext cx="1256400" cy="3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Business expert</a:t>
            </a:r>
            <a:endParaRPr sz="1100">
              <a:latin typeface="Overpass"/>
              <a:ea typeface="Overpass"/>
              <a:cs typeface="Overpass"/>
              <a:sym typeface="Overpass"/>
            </a:endParaRPr>
          </a:p>
        </p:txBody>
      </p:sp>
      <p:sp>
        <p:nvSpPr>
          <p:cNvPr id="1440" name="Google Shape;1440;p202"/>
          <p:cNvSpPr txBox="1"/>
          <p:nvPr/>
        </p:nvSpPr>
        <p:spPr>
          <a:xfrm>
            <a:off x="5314463" y="2855921"/>
            <a:ext cx="1144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Business modeling tool</a:t>
            </a:r>
            <a:endParaRPr sz="1100">
              <a:latin typeface="Overpass"/>
              <a:ea typeface="Overpass"/>
              <a:cs typeface="Overpass"/>
              <a:sym typeface="Overpass"/>
            </a:endParaRPr>
          </a:p>
        </p:txBody>
      </p:sp>
      <p:sp>
        <p:nvSpPr>
          <p:cNvPr id="1441" name="Google Shape;1441;p202"/>
          <p:cNvSpPr txBox="1"/>
          <p:nvPr/>
        </p:nvSpPr>
        <p:spPr>
          <a:xfrm>
            <a:off x="5582890" y="2453495"/>
            <a:ext cx="846300" cy="22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Models</a:t>
            </a:r>
            <a:endParaRPr sz="1100">
              <a:latin typeface="Overpass"/>
              <a:ea typeface="Overpass"/>
              <a:cs typeface="Overpass"/>
              <a:sym typeface="Overpass"/>
            </a:endParaRPr>
          </a:p>
        </p:txBody>
      </p:sp>
      <p:sp>
        <p:nvSpPr>
          <p:cNvPr id="1442" name="Google Shape;1442;p202"/>
          <p:cNvSpPr txBox="1"/>
          <p:nvPr/>
        </p:nvSpPr>
        <p:spPr>
          <a:xfrm>
            <a:off x="5328169" y="1303914"/>
            <a:ext cx="1100700" cy="31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Microservices Application</a:t>
            </a:r>
            <a:endParaRPr sz="1100">
              <a:latin typeface="Overpass"/>
              <a:ea typeface="Overpass"/>
              <a:cs typeface="Overpass"/>
              <a:sym typeface="Overpass"/>
            </a:endParaRPr>
          </a:p>
        </p:txBody>
      </p:sp>
      <p:pic>
        <p:nvPicPr>
          <p:cNvPr id="1443" name="Google Shape;1443;p202"/>
          <p:cNvPicPr preferRelativeResize="0"/>
          <p:nvPr/>
        </p:nvPicPr>
        <p:blipFill>
          <a:blip r:embed="rId3">
            <a:alphaModFix/>
          </a:blip>
          <a:stretch>
            <a:fillRect/>
          </a:stretch>
        </p:blipFill>
        <p:spPr>
          <a:xfrm>
            <a:off x="7910236" y="2979663"/>
            <a:ext cx="498874" cy="319627"/>
          </a:xfrm>
          <a:prstGeom prst="rect">
            <a:avLst/>
          </a:prstGeom>
          <a:noFill/>
          <a:ln>
            <a:noFill/>
          </a:ln>
        </p:spPr>
      </p:pic>
      <p:sp>
        <p:nvSpPr>
          <p:cNvPr id="1444" name="Google Shape;1444;p202"/>
          <p:cNvSpPr txBox="1"/>
          <p:nvPr/>
        </p:nvSpPr>
        <p:spPr>
          <a:xfrm>
            <a:off x="7736510" y="3835607"/>
            <a:ext cx="846300" cy="3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Developer</a:t>
            </a:r>
            <a:endParaRPr sz="1100">
              <a:latin typeface="Overpass"/>
              <a:ea typeface="Overpass"/>
              <a:cs typeface="Overpass"/>
              <a:sym typeface="Overpass"/>
            </a:endParaRPr>
          </a:p>
        </p:txBody>
      </p:sp>
      <p:pic>
        <p:nvPicPr>
          <p:cNvPr id="1445" name="Google Shape;1445;p202"/>
          <p:cNvPicPr preferRelativeResize="0"/>
          <p:nvPr/>
        </p:nvPicPr>
        <p:blipFill rotWithShape="1">
          <a:blip r:embed="rId4">
            <a:alphaModFix/>
          </a:blip>
          <a:srcRect b="0" l="0" r="0" t="0"/>
          <a:stretch/>
        </p:blipFill>
        <p:spPr>
          <a:xfrm>
            <a:off x="8018647" y="3515791"/>
            <a:ext cx="282000" cy="367800"/>
          </a:xfrm>
          <a:prstGeom prst="rect">
            <a:avLst/>
          </a:prstGeom>
          <a:noFill/>
          <a:ln>
            <a:noFill/>
          </a:ln>
        </p:spPr>
      </p:pic>
      <p:pic>
        <p:nvPicPr>
          <p:cNvPr id="1446" name="Google Shape;1446;p202"/>
          <p:cNvPicPr preferRelativeResize="0"/>
          <p:nvPr/>
        </p:nvPicPr>
        <p:blipFill>
          <a:blip r:embed="rId5">
            <a:alphaModFix/>
          </a:blip>
          <a:stretch>
            <a:fillRect/>
          </a:stretch>
        </p:blipFill>
        <p:spPr>
          <a:xfrm>
            <a:off x="7867951" y="2522360"/>
            <a:ext cx="583443" cy="294208"/>
          </a:xfrm>
          <a:prstGeom prst="rect">
            <a:avLst/>
          </a:prstGeom>
          <a:noFill/>
          <a:ln>
            <a:noFill/>
          </a:ln>
        </p:spPr>
      </p:pic>
      <p:cxnSp>
        <p:nvCxnSpPr>
          <p:cNvPr id="1447" name="Google Shape;1447;p202"/>
          <p:cNvCxnSpPr/>
          <p:nvPr/>
        </p:nvCxnSpPr>
        <p:spPr>
          <a:xfrm rot="10800000">
            <a:off x="8156822" y="3334580"/>
            <a:ext cx="6000" cy="146100"/>
          </a:xfrm>
          <a:prstGeom prst="straightConnector1">
            <a:avLst/>
          </a:prstGeom>
          <a:noFill/>
          <a:ln cap="flat" cmpd="sng" w="9525">
            <a:solidFill>
              <a:schemeClr val="dk2"/>
            </a:solidFill>
            <a:prstDash val="solid"/>
            <a:round/>
            <a:headEnd len="med" w="med" type="none"/>
            <a:tailEnd len="med" w="med" type="triangle"/>
          </a:ln>
        </p:spPr>
      </p:cxnSp>
      <p:cxnSp>
        <p:nvCxnSpPr>
          <p:cNvPr id="1448" name="Google Shape;1448;p202"/>
          <p:cNvCxnSpPr/>
          <p:nvPr/>
        </p:nvCxnSpPr>
        <p:spPr>
          <a:xfrm rot="10800000">
            <a:off x="8156822" y="2833555"/>
            <a:ext cx="6000" cy="146100"/>
          </a:xfrm>
          <a:prstGeom prst="straightConnector1">
            <a:avLst/>
          </a:prstGeom>
          <a:noFill/>
          <a:ln cap="flat" cmpd="sng" w="9525">
            <a:solidFill>
              <a:schemeClr val="dk2"/>
            </a:solidFill>
            <a:prstDash val="solid"/>
            <a:round/>
            <a:headEnd len="med" w="med" type="none"/>
            <a:tailEnd len="med" w="med" type="triangle"/>
          </a:ln>
        </p:spPr>
      </p:cxnSp>
      <p:pic>
        <p:nvPicPr>
          <p:cNvPr id="1449" name="Google Shape;1449;p202"/>
          <p:cNvPicPr preferRelativeResize="0"/>
          <p:nvPr/>
        </p:nvPicPr>
        <p:blipFill>
          <a:blip r:embed="rId6">
            <a:alphaModFix/>
          </a:blip>
          <a:stretch>
            <a:fillRect/>
          </a:stretch>
        </p:blipFill>
        <p:spPr>
          <a:xfrm>
            <a:off x="6738316" y="3510137"/>
            <a:ext cx="282050" cy="368144"/>
          </a:xfrm>
          <a:prstGeom prst="rect">
            <a:avLst/>
          </a:prstGeom>
          <a:noFill/>
          <a:ln>
            <a:noFill/>
          </a:ln>
        </p:spPr>
      </p:pic>
      <p:pic>
        <p:nvPicPr>
          <p:cNvPr id="1450" name="Google Shape;1450;p202"/>
          <p:cNvPicPr preferRelativeResize="0"/>
          <p:nvPr/>
        </p:nvPicPr>
        <p:blipFill>
          <a:blip r:embed="rId7">
            <a:alphaModFix/>
          </a:blip>
          <a:stretch>
            <a:fillRect/>
          </a:stretch>
        </p:blipFill>
        <p:spPr>
          <a:xfrm>
            <a:off x="6629904" y="2969980"/>
            <a:ext cx="498873" cy="319630"/>
          </a:xfrm>
          <a:prstGeom prst="rect">
            <a:avLst/>
          </a:prstGeom>
          <a:noFill/>
          <a:ln>
            <a:noFill/>
          </a:ln>
        </p:spPr>
      </p:pic>
      <p:pic>
        <p:nvPicPr>
          <p:cNvPr id="1451" name="Google Shape;1451;p202"/>
          <p:cNvPicPr preferRelativeResize="0"/>
          <p:nvPr/>
        </p:nvPicPr>
        <p:blipFill>
          <a:blip r:embed="rId8">
            <a:alphaModFix/>
          </a:blip>
          <a:stretch>
            <a:fillRect/>
          </a:stretch>
        </p:blipFill>
        <p:spPr>
          <a:xfrm>
            <a:off x="6629904" y="2455753"/>
            <a:ext cx="447329" cy="367957"/>
          </a:xfrm>
          <a:prstGeom prst="rect">
            <a:avLst/>
          </a:prstGeom>
          <a:noFill/>
          <a:ln>
            <a:noFill/>
          </a:ln>
        </p:spPr>
      </p:pic>
      <p:pic>
        <p:nvPicPr>
          <p:cNvPr id="1452" name="Google Shape;1452;p202"/>
          <p:cNvPicPr preferRelativeResize="0"/>
          <p:nvPr/>
        </p:nvPicPr>
        <p:blipFill>
          <a:blip r:embed="rId9">
            <a:alphaModFix/>
          </a:blip>
          <a:stretch>
            <a:fillRect/>
          </a:stretch>
        </p:blipFill>
        <p:spPr>
          <a:xfrm>
            <a:off x="7289180" y="1213567"/>
            <a:ext cx="447329" cy="519009"/>
          </a:xfrm>
          <a:prstGeom prst="rect">
            <a:avLst/>
          </a:prstGeom>
          <a:noFill/>
          <a:ln>
            <a:noFill/>
          </a:ln>
        </p:spPr>
      </p:pic>
      <p:pic>
        <p:nvPicPr>
          <p:cNvPr id="1453" name="Google Shape;1453;p202"/>
          <p:cNvPicPr preferRelativeResize="0"/>
          <p:nvPr/>
        </p:nvPicPr>
        <p:blipFill>
          <a:blip r:embed="rId10">
            <a:alphaModFix/>
          </a:blip>
          <a:stretch>
            <a:fillRect/>
          </a:stretch>
        </p:blipFill>
        <p:spPr>
          <a:xfrm>
            <a:off x="7289180" y="1934726"/>
            <a:ext cx="447329" cy="374822"/>
          </a:xfrm>
          <a:prstGeom prst="rect">
            <a:avLst/>
          </a:prstGeom>
          <a:noFill/>
          <a:ln>
            <a:noFill/>
          </a:ln>
        </p:spPr>
      </p:pic>
      <p:cxnSp>
        <p:nvCxnSpPr>
          <p:cNvPr id="1454" name="Google Shape;1454;p202"/>
          <p:cNvCxnSpPr/>
          <p:nvPr/>
        </p:nvCxnSpPr>
        <p:spPr>
          <a:xfrm rot="10800000">
            <a:off x="6876491" y="3326907"/>
            <a:ext cx="6000" cy="146100"/>
          </a:xfrm>
          <a:prstGeom prst="straightConnector1">
            <a:avLst/>
          </a:prstGeom>
          <a:noFill/>
          <a:ln cap="flat" cmpd="sng" w="9525">
            <a:solidFill>
              <a:schemeClr val="dk2"/>
            </a:solidFill>
            <a:prstDash val="solid"/>
            <a:round/>
            <a:headEnd len="med" w="med" type="none"/>
            <a:tailEnd len="med" w="med" type="triangle"/>
          </a:ln>
        </p:spPr>
      </p:cxnSp>
      <p:cxnSp>
        <p:nvCxnSpPr>
          <p:cNvPr id="1455" name="Google Shape;1455;p202"/>
          <p:cNvCxnSpPr/>
          <p:nvPr/>
        </p:nvCxnSpPr>
        <p:spPr>
          <a:xfrm rot="10800000">
            <a:off x="6876491" y="2823880"/>
            <a:ext cx="6000" cy="146100"/>
          </a:xfrm>
          <a:prstGeom prst="straightConnector1">
            <a:avLst/>
          </a:prstGeom>
          <a:noFill/>
          <a:ln cap="flat" cmpd="sng" w="9525">
            <a:solidFill>
              <a:schemeClr val="dk2"/>
            </a:solidFill>
            <a:prstDash val="solid"/>
            <a:round/>
            <a:headEnd len="med" w="med" type="none"/>
            <a:tailEnd len="med" w="med" type="triangle"/>
          </a:ln>
        </p:spPr>
      </p:cxnSp>
      <p:cxnSp>
        <p:nvCxnSpPr>
          <p:cNvPr id="1456" name="Google Shape;1456;p202"/>
          <p:cNvCxnSpPr/>
          <p:nvPr/>
        </p:nvCxnSpPr>
        <p:spPr>
          <a:xfrm flipH="1" rot="10800000">
            <a:off x="7031481" y="2382190"/>
            <a:ext cx="138900" cy="79500"/>
          </a:xfrm>
          <a:prstGeom prst="straightConnector1">
            <a:avLst/>
          </a:prstGeom>
          <a:noFill/>
          <a:ln cap="flat" cmpd="sng" w="9525">
            <a:solidFill>
              <a:schemeClr val="dk2"/>
            </a:solidFill>
            <a:prstDash val="solid"/>
            <a:round/>
            <a:headEnd len="med" w="med" type="none"/>
            <a:tailEnd len="med" w="med" type="triangle"/>
          </a:ln>
        </p:spPr>
      </p:cxnSp>
      <p:cxnSp>
        <p:nvCxnSpPr>
          <p:cNvPr id="1457" name="Google Shape;1457;p202"/>
          <p:cNvCxnSpPr/>
          <p:nvPr/>
        </p:nvCxnSpPr>
        <p:spPr>
          <a:xfrm rot="10800000">
            <a:off x="7840011" y="2382188"/>
            <a:ext cx="138900" cy="65700"/>
          </a:xfrm>
          <a:prstGeom prst="straightConnector1">
            <a:avLst/>
          </a:prstGeom>
          <a:noFill/>
          <a:ln cap="flat" cmpd="sng" w="9525">
            <a:solidFill>
              <a:schemeClr val="dk2"/>
            </a:solidFill>
            <a:prstDash val="solid"/>
            <a:round/>
            <a:headEnd len="med" w="med" type="none"/>
            <a:tailEnd len="med" w="med" type="triangle"/>
          </a:ln>
        </p:spPr>
      </p:cxnSp>
      <p:sp>
        <p:nvSpPr>
          <p:cNvPr id="1458" name="Google Shape;1458;p202"/>
          <p:cNvSpPr txBox="1"/>
          <p:nvPr/>
        </p:nvSpPr>
        <p:spPr>
          <a:xfrm>
            <a:off x="5428993" y="1994380"/>
            <a:ext cx="1000200" cy="20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Containers</a:t>
            </a:r>
            <a:endParaRPr sz="1100">
              <a:latin typeface="Overpass"/>
              <a:ea typeface="Overpass"/>
              <a:cs typeface="Overpass"/>
              <a:sym typeface="Overpass"/>
            </a:endParaRPr>
          </a:p>
        </p:txBody>
      </p:sp>
      <p:cxnSp>
        <p:nvCxnSpPr>
          <p:cNvPr id="1459" name="Google Shape;1459;p202"/>
          <p:cNvCxnSpPr/>
          <p:nvPr/>
        </p:nvCxnSpPr>
        <p:spPr>
          <a:xfrm rot="10800000">
            <a:off x="7509995" y="1760685"/>
            <a:ext cx="6000" cy="146100"/>
          </a:xfrm>
          <a:prstGeom prst="straightConnector1">
            <a:avLst/>
          </a:prstGeom>
          <a:noFill/>
          <a:ln cap="flat" cmpd="sng" w="9525">
            <a:solidFill>
              <a:schemeClr val="dk2"/>
            </a:solidFill>
            <a:prstDash val="solid"/>
            <a:round/>
            <a:headEnd len="med" w="med" type="none"/>
            <a:tailEnd len="med" w="med" type="triangle"/>
          </a:ln>
        </p:spPr>
      </p:cxnSp>
      <p:sp>
        <p:nvSpPr>
          <p:cNvPr id="1460" name="Google Shape;1460;p202"/>
          <p:cNvSpPr/>
          <p:nvPr/>
        </p:nvSpPr>
        <p:spPr>
          <a:xfrm>
            <a:off x="5309425" y="1074525"/>
            <a:ext cx="3342000" cy="317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20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6" name="Google Shape;1466;p203"/>
          <p:cNvSpPr txBox="1"/>
          <p:nvPr/>
        </p:nvSpPr>
        <p:spPr>
          <a:xfrm>
            <a:off x="371975" y="170000"/>
            <a:ext cx="85497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B3133"/>
                </a:solidFill>
                <a:latin typeface="Overpass"/>
                <a:ea typeface="Overpass"/>
                <a:cs typeface="Overpass"/>
                <a:sym typeface="Overpass"/>
              </a:rPr>
              <a:t>RED HAT’S SOLUTION WORKS FOR BUSINESS </a:t>
            </a:r>
            <a:r>
              <a:rPr lang="en" sz="2400" u="sng">
                <a:solidFill>
                  <a:srgbClr val="2B3133"/>
                </a:solidFill>
                <a:latin typeface="Overpass"/>
                <a:ea typeface="Overpass"/>
                <a:cs typeface="Overpass"/>
                <a:sym typeface="Overpass"/>
              </a:rPr>
              <a:t>AND</a:t>
            </a:r>
            <a:r>
              <a:rPr lang="en" sz="2400">
                <a:solidFill>
                  <a:srgbClr val="2B3133"/>
                </a:solidFill>
                <a:latin typeface="Overpass"/>
                <a:ea typeface="Overpass"/>
                <a:cs typeface="Overpass"/>
                <a:sym typeface="Overpass"/>
              </a:rPr>
              <a:t> IT</a:t>
            </a:r>
            <a:endParaRPr sz="2400">
              <a:solidFill>
                <a:srgbClr val="2B3133"/>
              </a:solidFill>
              <a:latin typeface="Overpass"/>
              <a:ea typeface="Overpass"/>
              <a:cs typeface="Overpass"/>
              <a:sym typeface="Overpass"/>
            </a:endParaRPr>
          </a:p>
        </p:txBody>
      </p:sp>
      <p:pic>
        <p:nvPicPr>
          <p:cNvPr descr="Asset 88@2x.png" id="1467" name="Google Shape;1467;p203"/>
          <p:cNvPicPr preferRelativeResize="0"/>
          <p:nvPr/>
        </p:nvPicPr>
        <p:blipFill rotWithShape="1">
          <a:blip r:embed="rId3">
            <a:alphaModFix/>
          </a:blip>
          <a:srcRect b="0" l="109" r="109" t="0"/>
          <a:stretch/>
        </p:blipFill>
        <p:spPr>
          <a:xfrm>
            <a:off x="741672" y="1022164"/>
            <a:ext cx="2933700" cy="3238501"/>
          </a:xfrm>
          <a:prstGeom prst="rect">
            <a:avLst/>
          </a:prstGeom>
          <a:noFill/>
          <a:ln>
            <a:noFill/>
          </a:ln>
        </p:spPr>
      </p:pic>
      <p:pic>
        <p:nvPicPr>
          <p:cNvPr descr="Asset 89@2x.png" id="1468" name="Google Shape;1468;p203"/>
          <p:cNvPicPr preferRelativeResize="0"/>
          <p:nvPr/>
        </p:nvPicPr>
        <p:blipFill rotWithShape="1">
          <a:blip r:embed="rId4">
            <a:alphaModFix/>
          </a:blip>
          <a:srcRect b="0" l="0" r="0" t="0"/>
          <a:stretch/>
        </p:blipFill>
        <p:spPr>
          <a:xfrm>
            <a:off x="1060225" y="1493125"/>
            <a:ext cx="2296601" cy="2296601"/>
          </a:xfrm>
          <a:prstGeom prst="rect">
            <a:avLst/>
          </a:prstGeom>
          <a:noFill/>
          <a:ln>
            <a:noFill/>
          </a:ln>
        </p:spPr>
      </p:pic>
      <p:pic>
        <p:nvPicPr>
          <p:cNvPr descr="Asset 90@2x.png" id="1469" name="Google Shape;1469;p203"/>
          <p:cNvPicPr preferRelativeResize="0"/>
          <p:nvPr/>
        </p:nvPicPr>
        <p:blipFill rotWithShape="1">
          <a:blip r:embed="rId5">
            <a:alphaModFix/>
          </a:blip>
          <a:srcRect b="278" l="0" r="0" t="268"/>
          <a:stretch/>
        </p:blipFill>
        <p:spPr>
          <a:xfrm>
            <a:off x="1513200" y="1903238"/>
            <a:ext cx="1390651" cy="1476375"/>
          </a:xfrm>
          <a:prstGeom prst="rect">
            <a:avLst/>
          </a:prstGeom>
          <a:noFill/>
          <a:ln>
            <a:noFill/>
          </a:ln>
        </p:spPr>
      </p:pic>
      <p:sp>
        <p:nvSpPr>
          <p:cNvPr id="1470" name="Google Shape;1470;p203"/>
          <p:cNvSpPr txBox="1"/>
          <p:nvPr>
            <p:ph idx="1" type="body"/>
          </p:nvPr>
        </p:nvSpPr>
        <p:spPr>
          <a:xfrm>
            <a:off x="4936450" y="1941675"/>
            <a:ext cx="2566200" cy="1399500"/>
          </a:xfrm>
          <a:prstGeom prst="rect">
            <a:avLst/>
          </a:prstGeom>
          <a:noFill/>
          <a:ln>
            <a:noFill/>
          </a:ln>
        </p:spPr>
        <p:txBody>
          <a:bodyPr anchorCtr="0" anchor="t" bIns="91650" lIns="91650" spcFirstLastPara="1" rIns="91650" wrap="square" tIns="91650">
            <a:noAutofit/>
          </a:bodyPr>
          <a:lstStyle/>
          <a:p>
            <a:pPr indent="0" lvl="0" marL="0" marR="0" rtl="0" algn="l">
              <a:lnSpc>
                <a:spcPct val="115000"/>
              </a:lnSpc>
              <a:spcBef>
                <a:spcPts val="0"/>
              </a:spcBef>
              <a:spcAft>
                <a:spcPts val="0"/>
              </a:spcAft>
              <a:buClr>
                <a:schemeClr val="lt1"/>
              </a:buClr>
              <a:buSzPts val="1400"/>
              <a:buFont typeface="Overpass"/>
              <a:buNone/>
            </a:pPr>
            <a:r>
              <a:rPr lang="en">
                <a:latin typeface="Overpass"/>
                <a:ea typeface="Overpass"/>
                <a:cs typeface="Overpass"/>
                <a:sym typeface="Overpass"/>
              </a:rPr>
              <a:t>Red Hat brings business and IT together so that they can each contribute their unique expertise to create modern business applications.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204"/>
          <p:cNvSpPr/>
          <p:nvPr/>
        </p:nvSpPr>
        <p:spPr>
          <a:xfrm>
            <a:off x="1389925" y="1463075"/>
            <a:ext cx="2330400" cy="120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04"/>
          <p:cNvSpPr/>
          <p:nvPr/>
        </p:nvSpPr>
        <p:spPr>
          <a:xfrm>
            <a:off x="4262050" y="1463075"/>
            <a:ext cx="4542000" cy="2530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04"/>
          <p:cNvSpPr/>
          <p:nvPr/>
        </p:nvSpPr>
        <p:spPr>
          <a:xfrm>
            <a:off x="1381675" y="2791038"/>
            <a:ext cx="2330400" cy="120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0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9" name="Google Shape;1479;p204"/>
          <p:cNvSpPr txBox="1"/>
          <p:nvPr>
            <p:ph type="title"/>
          </p:nvPr>
        </p:nvSpPr>
        <p:spPr>
          <a:xfrm>
            <a:off x="335175" y="59325"/>
            <a:ext cx="7490700" cy="65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HERE’S HOW IT WORKS</a:t>
            </a:r>
            <a:endParaRPr/>
          </a:p>
        </p:txBody>
      </p:sp>
      <p:sp>
        <p:nvSpPr>
          <p:cNvPr id="1480" name="Google Shape;1480;p204"/>
          <p:cNvSpPr txBox="1"/>
          <p:nvPr/>
        </p:nvSpPr>
        <p:spPr>
          <a:xfrm>
            <a:off x="125197" y="2182867"/>
            <a:ext cx="1256400" cy="3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Business experts</a:t>
            </a:r>
            <a:endParaRPr sz="1100">
              <a:latin typeface="Overpass"/>
              <a:ea typeface="Overpass"/>
              <a:cs typeface="Overpass"/>
              <a:sym typeface="Overpass"/>
            </a:endParaRPr>
          </a:p>
        </p:txBody>
      </p:sp>
      <p:sp>
        <p:nvSpPr>
          <p:cNvPr id="1481" name="Google Shape;1481;p204"/>
          <p:cNvSpPr txBox="1"/>
          <p:nvPr/>
        </p:nvSpPr>
        <p:spPr>
          <a:xfrm>
            <a:off x="2707163" y="2143243"/>
            <a:ext cx="846300" cy="44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Decision </a:t>
            </a:r>
            <a:r>
              <a:rPr lang="en" sz="1100">
                <a:latin typeface="Overpass"/>
                <a:ea typeface="Overpass"/>
                <a:cs typeface="Overpass"/>
                <a:sym typeface="Overpass"/>
              </a:rPr>
              <a:t>Models</a:t>
            </a:r>
            <a:endParaRPr sz="1100">
              <a:latin typeface="Overpass"/>
              <a:ea typeface="Overpass"/>
              <a:cs typeface="Overpass"/>
              <a:sym typeface="Overpass"/>
            </a:endParaRPr>
          </a:p>
        </p:txBody>
      </p:sp>
      <p:sp>
        <p:nvSpPr>
          <p:cNvPr id="1482" name="Google Shape;1482;p204"/>
          <p:cNvSpPr txBox="1"/>
          <p:nvPr/>
        </p:nvSpPr>
        <p:spPr>
          <a:xfrm>
            <a:off x="7566250" y="2927595"/>
            <a:ext cx="11007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Microservices Application</a:t>
            </a:r>
            <a:endParaRPr sz="1100">
              <a:latin typeface="Overpass"/>
              <a:ea typeface="Overpass"/>
              <a:cs typeface="Overpass"/>
              <a:sym typeface="Overpass"/>
            </a:endParaRPr>
          </a:p>
        </p:txBody>
      </p:sp>
      <p:pic>
        <p:nvPicPr>
          <p:cNvPr id="1483" name="Google Shape;1483;p204"/>
          <p:cNvPicPr preferRelativeResize="0"/>
          <p:nvPr/>
        </p:nvPicPr>
        <p:blipFill>
          <a:blip r:embed="rId3">
            <a:alphaModFix/>
          </a:blip>
          <a:stretch>
            <a:fillRect/>
          </a:stretch>
        </p:blipFill>
        <p:spPr>
          <a:xfrm>
            <a:off x="1572436" y="3082751"/>
            <a:ext cx="498874" cy="319627"/>
          </a:xfrm>
          <a:prstGeom prst="rect">
            <a:avLst/>
          </a:prstGeom>
          <a:noFill/>
          <a:ln>
            <a:noFill/>
          </a:ln>
        </p:spPr>
      </p:pic>
      <p:sp>
        <p:nvSpPr>
          <p:cNvPr id="1484" name="Google Shape;1484;p204"/>
          <p:cNvSpPr txBox="1"/>
          <p:nvPr/>
        </p:nvSpPr>
        <p:spPr>
          <a:xfrm>
            <a:off x="237024" y="3573450"/>
            <a:ext cx="892200" cy="3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Developers</a:t>
            </a:r>
            <a:endParaRPr sz="1100">
              <a:latin typeface="Overpass"/>
              <a:ea typeface="Overpass"/>
              <a:cs typeface="Overpass"/>
              <a:sym typeface="Overpass"/>
            </a:endParaRPr>
          </a:p>
        </p:txBody>
      </p:sp>
      <p:pic>
        <p:nvPicPr>
          <p:cNvPr id="1485" name="Google Shape;1485;p204"/>
          <p:cNvPicPr preferRelativeResize="0"/>
          <p:nvPr/>
        </p:nvPicPr>
        <p:blipFill rotWithShape="1">
          <a:blip r:embed="rId4">
            <a:alphaModFix/>
          </a:blip>
          <a:srcRect b="0" l="0" r="0" t="0"/>
          <a:stretch/>
        </p:blipFill>
        <p:spPr>
          <a:xfrm>
            <a:off x="447952" y="2925496"/>
            <a:ext cx="498900" cy="650700"/>
          </a:xfrm>
          <a:prstGeom prst="rect">
            <a:avLst/>
          </a:prstGeom>
          <a:noFill/>
          <a:ln>
            <a:noFill/>
          </a:ln>
        </p:spPr>
      </p:pic>
      <p:pic>
        <p:nvPicPr>
          <p:cNvPr id="1486" name="Google Shape;1486;p204"/>
          <p:cNvPicPr preferRelativeResize="0"/>
          <p:nvPr/>
        </p:nvPicPr>
        <p:blipFill>
          <a:blip r:embed="rId5">
            <a:alphaModFix/>
          </a:blip>
          <a:stretch>
            <a:fillRect/>
          </a:stretch>
        </p:blipFill>
        <p:spPr>
          <a:xfrm>
            <a:off x="2846738" y="3170660"/>
            <a:ext cx="583443" cy="294208"/>
          </a:xfrm>
          <a:prstGeom prst="rect">
            <a:avLst/>
          </a:prstGeom>
          <a:noFill/>
          <a:ln>
            <a:noFill/>
          </a:ln>
        </p:spPr>
      </p:pic>
      <p:pic>
        <p:nvPicPr>
          <p:cNvPr id="1487" name="Google Shape;1487;p204"/>
          <p:cNvPicPr preferRelativeResize="0"/>
          <p:nvPr/>
        </p:nvPicPr>
        <p:blipFill>
          <a:blip r:embed="rId6">
            <a:alphaModFix/>
          </a:blip>
          <a:stretch>
            <a:fillRect/>
          </a:stretch>
        </p:blipFill>
        <p:spPr>
          <a:xfrm>
            <a:off x="472856" y="1647293"/>
            <a:ext cx="447325" cy="583878"/>
          </a:xfrm>
          <a:prstGeom prst="rect">
            <a:avLst/>
          </a:prstGeom>
          <a:noFill/>
          <a:ln>
            <a:noFill/>
          </a:ln>
        </p:spPr>
      </p:pic>
      <p:pic>
        <p:nvPicPr>
          <p:cNvPr id="1488" name="Google Shape;1488;p204"/>
          <p:cNvPicPr preferRelativeResize="0"/>
          <p:nvPr/>
        </p:nvPicPr>
        <p:blipFill>
          <a:blip r:embed="rId7">
            <a:alphaModFix/>
          </a:blip>
          <a:stretch>
            <a:fillRect/>
          </a:stretch>
        </p:blipFill>
        <p:spPr>
          <a:xfrm>
            <a:off x="1747967" y="1658693"/>
            <a:ext cx="498873" cy="319630"/>
          </a:xfrm>
          <a:prstGeom prst="rect">
            <a:avLst/>
          </a:prstGeom>
          <a:noFill/>
          <a:ln>
            <a:noFill/>
          </a:ln>
        </p:spPr>
      </p:pic>
      <p:pic>
        <p:nvPicPr>
          <p:cNvPr id="1489" name="Google Shape;1489;p204"/>
          <p:cNvPicPr preferRelativeResize="0"/>
          <p:nvPr/>
        </p:nvPicPr>
        <p:blipFill>
          <a:blip r:embed="rId8">
            <a:alphaModFix/>
          </a:blip>
          <a:stretch>
            <a:fillRect/>
          </a:stretch>
        </p:blipFill>
        <p:spPr>
          <a:xfrm>
            <a:off x="2906642" y="1840853"/>
            <a:ext cx="447329" cy="367957"/>
          </a:xfrm>
          <a:prstGeom prst="rect">
            <a:avLst/>
          </a:prstGeom>
          <a:noFill/>
          <a:ln>
            <a:noFill/>
          </a:ln>
        </p:spPr>
      </p:pic>
      <p:pic>
        <p:nvPicPr>
          <p:cNvPr id="1490" name="Google Shape;1490;p204"/>
          <p:cNvPicPr preferRelativeResize="0"/>
          <p:nvPr/>
        </p:nvPicPr>
        <p:blipFill>
          <a:blip r:embed="rId9">
            <a:alphaModFix/>
          </a:blip>
          <a:stretch>
            <a:fillRect/>
          </a:stretch>
        </p:blipFill>
        <p:spPr>
          <a:xfrm>
            <a:off x="7779148" y="2236054"/>
            <a:ext cx="614813" cy="713325"/>
          </a:xfrm>
          <a:prstGeom prst="rect">
            <a:avLst/>
          </a:prstGeom>
          <a:noFill/>
          <a:ln>
            <a:noFill/>
          </a:ln>
        </p:spPr>
      </p:pic>
      <p:pic>
        <p:nvPicPr>
          <p:cNvPr id="1491" name="Google Shape;1491;p204"/>
          <p:cNvPicPr preferRelativeResize="0"/>
          <p:nvPr/>
        </p:nvPicPr>
        <p:blipFill>
          <a:blip r:embed="rId10">
            <a:alphaModFix/>
          </a:blip>
          <a:stretch>
            <a:fillRect/>
          </a:stretch>
        </p:blipFill>
        <p:spPr>
          <a:xfrm>
            <a:off x="6154199" y="2155753"/>
            <a:ext cx="583425" cy="488834"/>
          </a:xfrm>
          <a:prstGeom prst="rect">
            <a:avLst/>
          </a:prstGeom>
          <a:noFill/>
          <a:ln>
            <a:noFill/>
          </a:ln>
        </p:spPr>
      </p:pic>
      <p:sp>
        <p:nvSpPr>
          <p:cNvPr id="1492" name="Google Shape;1492;p204"/>
          <p:cNvSpPr txBox="1"/>
          <p:nvPr/>
        </p:nvSpPr>
        <p:spPr>
          <a:xfrm>
            <a:off x="6154200" y="3019213"/>
            <a:ext cx="10002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verpass"/>
                <a:ea typeface="Overpass"/>
                <a:cs typeface="Overpass"/>
                <a:sym typeface="Overpass"/>
              </a:rPr>
              <a:t>Containers</a:t>
            </a:r>
            <a:endParaRPr sz="1100">
              <a:latin typeface="Overpass"/>
              <a:ea typeface="Overpass"/>
              <a:cs typeface="Overpass"/>
              <a:sym typeface="Overpass"/>
            </a:endParaRPr>
          </a:p>
        </p:txBody>
      </p:sp>
      <p:sp>
        <p:nvSpPr>
          <p:cNvPr id="1493" name="Google Shape;1493;p204"/>
          <p:cNvSpPr txBox="1"/>
          <p:nvPr/>
        </p:nvSpPr>
        <p:spPr>
          <a:xfrm>
            <a:off x="4562263" y="2468825"/>
            <a:ext cx="10548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Microservice images</a:t>
            </a:r>
            <a:endParaRPr sz="1100"/>
          </a:p>
        </p:txBody>
      </p:sp>
      <p:pic>
        <p:nvPicPr>
          <p:cNvPr id="1494" name="Google Shape;1494;p204"/>
          <p:cNvPicPr preferRelativeResize="0"/>
          <p:nvPr/>
        </p:nvPicPr>
        <p:blipFill>
          <a:blip r:embed="rId11">
            <a:alphaModFix/>
          </a:blip>
          <a:stretch>
            <a:fillRect/>
          </a:stretch>
        </p:blipFill>
        <p:spPr>
          <a:xfrm>
            <a:off x="1541449" y="2055800"/>
            <a:ext cx="1054702" cy="519000"/>
          </a:xfrm>
          <a:prstGeom prst="rect">
            <a:avLst/>
          </a:prstGeom>
          <a:noFill/>
          <a:ln>
            <a:noFill/>
          </a:ln>
        </p:spPr>
      </p:pic>
      <p:pic>
        <p:nvPicPr>
          <p:cNvPr id="1495" name="Google Shape;1495;p204"/>
          <p:cNvPicPr preferRelativeResize="0"/>
          <p:nvPr/>
        </p:nvPicPr>
        <p:blipFill>
          <a:blip r:embed="rId12">
            <a:alphaModFix/>
          </a:blip>
          <a:stretch>
            <a:fillRect/>
          </a:stretch>
        </p:blipFill>
        <p:spPr>
          <a:xfrm>
            <a:off x="1572425" y="3552040"/>
            <a:ext cx="1530613" cy="393600"/>
          </a:xfrm>
          <a:prstGeom prst="rect">
            <a:avLst/>
          </a:prstGeom>
          <a:noFill/>
          <a:ln>
            <a:noFill/>
          </a:ln>
        </p:spPr>
      </p:pic>
      <p:pic>
        <p:nvPicPr>
          <p:cNvPr id="1496" name="Google Shape;1496;p204"/>
          <p:cNvPicPr preferRelativeResize="0"/>
          <p:nvPr/>
        </p:nvPicPr>
        <p:blipFill>
          <a:blip r:embed="rId13">
            <a:alphaModFix/>
          </a:blip>
          <a:stretch>
            <a:fillRect/>
          </a:stretch>
        </p:blipFill>
        <p:spPr>
          <a:xfrm>
            <a:off x="4522100" y="1525175"/>
            <a:ext cx="1000200" cy="1002423"/>
          </a:xfrm>
          <a:prstGeom prst="rect">
            <a:avLst/>
          </a:prstGeom>
          <a:noFill/>
          <a:ln>
            <a:noFill/>
          </a:ln>
        </p:spPr>
      </p:pic>
      <p:pic>
        <p:nvPicPr>
          <p:cNvPr id="1497" name="Google Shape;1497;p204"/>
          <p:cNvPicPr preferRelativeResize="0"/>
          <p:nvPr/>
        </p:nvPicPr>
        <p:blipFill>
          <a:blip r:embed="rId13">
            <a:alphaModFix/>
          </a:blip>
          <a:stretch>
            <a:fillRect/>
          </a:stretch>
        </p:blipFill>
        <p:spPr>
          <a:xfrm>
            <a:off x="4509175" y="2838275"/>
            <a:ext cx="1000200" cy="1002423"/>
          </a:xfrm>
          <a:prstGeom prst="rect">
            <a:avLst/>
          </a:prstGeom>
          <a:noFill/>
          <a:ln>
            <a:noFill/>
          </a:ln>
        </p:spPr>
      </p:pic>
      <p:pic>
        <p:nvPicPr>
          <p:cNvPr id="1498" name="Google Shape;1498;p204"/>
          <p:cNvPicPr preferRelativeResize="0"/>
          <p:nvPr/>
        </p:nvPicPr>
        <p:blipFill>
          <a:blip r:embed="rId10">
            <a:alphaModFix/>
          </a:blip>
          <a:stretch>
            <a:fillRect/>
          </a:stretch>
        </p:blipFill>
        <p:spPr>
          <a:xfrm>
            <a:off x="6306599" y="2308153"/>
            <a:ext cx="583425" cy="488834"/>
          </a:xfrm>
          <a:prstGeom prst="rect">
            <a:avLst/>
          </a:prstGeom>
          <a:noFill/>
          <a:ln>
            <a:noFill/>
          </a:ln>
        </p:spPr>
      </p:pic>
      <p:pic>
        <p:nvPicPr>
          <p:cNvPr id="1499" name="Google Shape;1499;p204"/>
          <p:cNvPicPr preferRelativeResize="0"/>
          <p:nvPr/>
        </p:nvPicPr>
        <p:blipFill>
          <a:blip r:embed="rId10">
            <a:alphaModFix/>
          </a:blip>
          <a:stretch>
            <a:fillRect/>
          </a:stretch>
        </p:blipFill>
        <p:spPr>
          <a:xfrm>
            <a:off x="6458999" y="2460553"/>
            <a:ext cx="583425" cy="488834"/>
          </a:xfrm>
          <a:prstGeom prst="rect">
            <a:avLst/>
          </a:prstGeom>
          <a:noFill/>
          <a:ln>
            <a:noFill/>
          </a:ln>
        </p:spPr>
      </p:pic>
      <p:pic>
        <p:nvPicPr>
          <p:cNvPr id="1500" name="Google Shape;1500;p204"/>
          <p:cNvPicPr preferRelativeResize="0"/>
          <p:nvPr/>
        </p:nvPicPr>
        <p:blipFill>
          <a:blip r:embed="rId14">
            <a:alphaModFix/>
          </a:blip>
          <a:stretch>
            <a:fillRect/>
          </a:stretch>
        </p:blipFill>
        <p:spPr>
          <a:xfrm>
            <a:off x="6929385" y="3502000"/>
            <a:ext cx="1737565" cy="446400"/>
          </a:xfrm>
          <a:prstGeom prst="rect">
            <a:avLst/>
          </a:prstGeom>
          <a:noFill/>
          <a:ln>
            <a:noFill/>
          </a:ln>
        </p:spPr>
      </p:pic>
      <p:sp>
        <p:nvSpPr>
          <p:cNvPr id="1501" name="Google Shape;1501;p204"/>
          <p:cNvSpPr/>
          <p:nvPr/>
        </p:nvSpPr>
        <p:spPr>
          <a:xfrm>
            <a:off x="3499625" y="1898100"/>
            <a:ext cx="1177800" cy="2451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04"/>
          <p:cNvSpPr/>
          <p:nvPr/>
        </p:nvSpPr>
        <p:spPr>
          <a:xfrm>
            <a:off x="3553475" y="3195213"/>
            <a:ext cx="1177800" cy="2451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04"/>
          <p:cNvSpPr/>
          <p:nvPr/>
        </p:nvSpPr>
        <p:spPr>
          <a:xfrm rot="2067341">
            <a:off x="5397920" y="2155911"/>
            <a:ext cx="703645" cy="245142"/>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04"/>
          <p:cNvSpPr/>
          <p:nvPr/>
        </p:nvSpPr>
        <p:spPr>
          <a:xfrm rot="-2196660">
            <a:off x="5393746" y="2982585"/>
            <a:ext cx="703747" cy="245282"/>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04"/>
          <p:cNvSpPr/>
          <p:nvPr/>
        </p:nvSpPr>
        <p:spPr>
          <a:xfrm>
            <a:off x="7209268" y="2470175"/>
            <a:ext cx="498900" cy="2451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1000"/>
                                        <p:tgtEl>
                                          <p:spTgt spid="1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1000"/>
                                        <p:tgtEl>
                                          <p:spTgt spid="1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1000"/>
                                        <p:tgtEl>
                                          <p:spTgt spid="1503"/>
                                        </p:tgtEl>
                                      </p:cBhvr>
                                    </p:animEffect>
                                  </p:childTnLst>
                                </p:cTn>
                              </p:par>
                              <p:par>
                                <p:cTn fill="hold" nodeType="with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1000"/>
                                        <p:tgtEl>
                                          <p:spTgt spid="1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205"/>
          <p:cNvSpPr txBox="1"/>
          <p:nvPr>
            <p:ph idx="12" type="sldNum"/>
          </p:nvPr>
        </p:nvSpPr>
        <p:spPr>
          <a:xfrm>
            <a:off x="103324" y="4773575"/>
            <a:ext cx="531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0" lang="en"/>
              <a:t>‹#›</a:t>
            </a:fld>
            <a:endParaRPr b="0"/>
          </a:p>
        </p:txBody>
      </p:sp>
      <p:sp>
        <p:nvSpPr>
          <p:cNvPr id="1511" name="Google Shape;1511;p205"/>
          <p:cNvSpPr txBox="1"/>
          <p:nvPr/>
        </p:nvSpPr>
        <p:spPr>
          <a:xfrm>
            <a:off x="311700" y="208675"/>
            <a:ext cx="85206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Overpass"/>
                <a:ea typeface="Overpass"/>
                <a:cs typeface="Overpass"/>
                <a:sym typeface="Overpass"/>
              </a:rPr>
              <a:t>A MICROSERVICES APPLICATION</a:t>
            </a:r>
            <a:endParaRPr sz="2800">
              <a:latin typeface="Overpass"/>
              <a:ea typeface="Overpass"/>
              <a:cs typeface="Overpass"/>
              <a:sym typeface="Overpass"/>
            </a:endParaRPr>
          </a:p>
        </p:txBody>
      </p:sp>
      <p:sp>
        <p:nvSpPr>
          <p:cNvPr id="1512" name="Google Shape;1512;p205"/>
          <p:cNvSpPr/>
          <p:nvPr/>
        </p:nvSpPr>
        <p:spPr>
          <a:xfrm>
            <a:off x="1576375" y="3277332"/>
            <a:ext cx="3949800" cy="488700"/>
          </a:xfrm>
          <a:prstGeom prst="rect">
            <a:avLst/>
          </a:pr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05"/>
          <p:cNvSpPr/>
          <p:nvPr/>
        </p:nvSpPr>
        <p:spPr>
          <a:xfrm>
            <a:off x="1576375" y="1598025"/>
            <a:ext cx="3949800" cy="154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05"/>
          <p:cNvSpPr/>
          <p:nvPr/>
        </p:nvSpPr>
        <p:spPr>
          <a:xfrm>
            <a:off x="5689870" y="2350129"/>
            <a:ext cx="799800" cy="256200"/>
          </a:xfrm>
          <a:prstGeom prst="leftRight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iagram_ProcessImprovement-A_Black.png" id="1515" name="Google Shape;1515;p205"/>
          <p:cNvPicPr preferRelativeResize="0"/>
          <p:nvPr/>
        </p:nvPicPr>
        <p:blipFill rotWithShape="1">
          <a:blip r:embed="rId3">
            <a:alphaModFix/>
          </a:blip>
          <a:srcRect b="0" l="0" r="0" t="0"/>
          <a:stretch/>
        </p:blipFill>
        <p:spPr>
          <a:xfrm>
            <a:off x="1772102" y="1939738"/>
            <a:ext cx="360600" cy="170400"/>
          </a:xfrm>
          <a:prstGeom prst="rect">
            <a:avLst/>
          </a:prstGeom>
          <a:noFill/>
          <a:ln>
            <a:noFill/>
          </a:ln>
        </p:spPr>
      </p:pic>
      <p:pic>
        <p:nvPicPr>
          <p:cNvPr descr="Object_Gear-Group_Flat.png" id="1516" name="Google Shape;1516;p205"/>
          <p:cNvPicPr preferRelativeResize="0"/>
          <p:nvPr/>
        </p:nvPicPr>
        <p:blipFill rotWithShape="1">
          <a:blip r:embed="rId4">
            <a:alphaModFix/>
          </a:blip>
          <a:srcRect b="0" l="0" r="0" t="0"/>
          <a:stretch/>
        </p:blipFill>
        <p:spPr>
          <a:xfrm>
            <a:off x="1795969" y="2555698"/>
            <a:ext cx="307200" cy="331500"/>
          </a:xfrm>
          <a:prstGeom prst="rect">
            <a:avLst/>
          </a:prstGeom>
          <a:noFill/>
          <a:ln>
            <a:noFill/>
          </a:ln>
        </p:spPr>
      </p:pic>
      <p:pic>
        <p:nvPicPr>
          <p:cNvPr descr="People_PersonalSchedule_Flat.png" id="1517" name="Google Shape;1517;p205"/>
          <p:cNvPicPr preferRelativeResize="0"/>
          <p:nvPr/>
        </p:nvPicPr>
        <p:blipFill rotWithShape="1">
          <a:blip r:embed="rId5">
            <a:alphaModFix/>
          </a:blip>
          <a:srcRect b="0" l="0" r="0" t="0"/>
          <a:stretch/>
        </p:blipFill>
        <p:spPr>
          <a:xfrm>
            <a:off x="4959471" y="1849734"/>
            <a:ext cx="307200" cy="350400"/>
          </a:xfrm>
          <a:prstGeom prst="rect">
            <a:avLst/>
          </a:prstGeom>
          <a:noFill/>
          <a:ln>
            <a:noFill/>
          </a:ln>
        </p:spPr>
      </p:pic>
      <p:sp>
        <p:nvSpPr>
          <p:cNvPr id="1518" name="Google Shape;1518;p205"/>
          <p:cNvSpPr txBox="1"/>
          <p:nvPr/>
        </p:nvSpPr>
        <p:spPr>
          <a:xfrm>
            <a:off x="6609368" y="2056349"/>
            <a:ext cx="1449000" cy="86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Overpass"/>
              <a:buNone/>
            </a:pPr>
            <a:r>
              <a:rPr b="1" lang="en">
                <a:latin typeface="Overpass"/>
                <a:ea typeface="Overpass"/>
                <a:cs typeface="Overpass"/>
                <a:sym typeface="Overpass"/>
              </a:rPr>
              <a:t>MODERN USER EXPERIENCES</a:t>
            </a:r>
            <a:endParaRPr>
              <a:latin typeface="Overpass"/>
              <a:ea typeface="Overpass"/>
              <a:cs typeface="Overpass"/>
              <a:sym typeface="Overpass"/>
            </a:endParaRPr>
          </a:p>
        </p:txBody>
      </p:sp>
      <p:pic>
        <p:nvPicPr>
          <p:cNvPr id="1519" name="Google Shape;1519;p205"/>
          <p:cNvPicPr preferRelativeResize="0"/>
          <p:nvPr/>
        </p:nvPicPr>
        <p:blipFill>
          <a:blip r:embed="rId6">
            <a:alphaModFix/>
          </a:blip>
          <a:stretch>
            <a:fillRect/>
          </a:stretch>
        </p:blipFill>
        <p:spPr>
          <a:xfrm>
            <a:off x="1766770" y="3883169"/>
            <a:ext cx="789344" cy="337109"/>
          </a:xfrm>
          <a:prstGeom prst="rect">
            <a:avLst/>
          </a:prstGeom>
          <a:noFill/>
          <a:ln>
            <a:noFill/>
          </a:ln>
        </p:spPr>
      </p:pic>
      <p:sp>
        <p:nvSpPr>
          <p:cNvPr id="1520" name="Google Shape;1520;p205"/>
          <p:cNvSpPr txBox="1"/>
          <p:nvPr/>
        </p:nvSpPr>
        <p:spPr>
          <a:xfrm>
            <a:off x="1719920" y="4166912"/>
            <a:ext cx="9558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Microsoft Azure</a:t>
            </a:r>
            <a:endParaRPr sz="1100">
              <a:latin typeface="Overpass"/>
              <a:ea typeface="Overpass"/>
              <a:cs typeface="Overpass"/>
              <a:sym typeface="Overpass"/>
            </a:endParaRPr>
          </a:p>
        </p:txBody>
      </p:sp>
      <p:pic>
        <p:nvPicPr>
          <p:cNvPr id="1521" name="Google Shape;1521;p205"/>
          <p:cNvPicPr preferRelativeResize="0"/>
          <p:nvPr/>
        </p:nvPicPr>
        <p:blipFill>
          <a:blip r:embed="rId6">
            <a:alphaModFix/>
          </a:blip>
          <a:stretch>
            <a:fillRect/>
          </a:stretch>
        </p:blipFill>
        <p:spPr>
          <a:xfrm>
            <a:off x="4433770" y="3883169"/>
            <a:ext cx="789344" cy="337109"/>
          </a:xfrm>
          <a:prstGeom prst="rect">
            <a:avLst/>
          </a:prstGeom>
          <a:noFill/>
          <a:ln>
            <a:noFill/>
          </a:ln>
        </p:spPr>
      </p:pic>
      <p:sp>
        <p:nvSpPr>
          <p:cNvPr id="1522" name="Google Shape;1522;p205"/>
          <p:cNvSpPr txBox="1"/>
          <p:nvPr/>
        </p:nvSpPr>
        <p:spPr>
          <a:xfrm>
            <a:off x="4279920" y="4166912"/>
            <a:ext cx="11772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Amazon Web Services</a:t>
            </a:r>
            <a:endParaRPr sz="1100">
              <a:latin typeface="Overpass"/>
              <a:ea typeface="Overpass"/>
              <a:cs typeface="Overpass"/>
              <a:sym typeface="Overpass"/>
            </a:endParaRPr>
          </a:p>
        </p:txBody>
      </p:sp>
      <p:pic>
        <p:nvPicPr>
          <p:cNvPr id="1523" name="Google Shape;1523;p205"/>
          <p:cNvPicPr preferRelativeResize="0"/>
          <p:nvPr/>
        </p:nvPicPr>
        <p:blipFill>
          <a:blip r:embed="rId6">
            <a:alphaModFix/>
          </a:blip>
          <a:stretch>
            <a:fillRect/>
          </a:stretch>
        </p:blipFill>
        <p:spPr>
          <a:xfrm>
            <a:off x="3083151" y="3887203"/>
            <a:ext cx="789344" cy="337109"/>
          </a:xfrm>
          <a:prstGeom prst="rect">
            <a:avLst/>
          </a:prstGeom>
          <a:noFill/>
          <a:ln>
            <a:noFill/>
          </a:ln>
        </p:spPr>
      </p:pic>
      <p:sp>
        <p:nvSpPr>
          <p:cNvPr id="1524" name="Google Shape;1524;p205"/>
          <p:cNvSpPr txBox="1"/>
          <p:nvPr/>
        </p:nvSpPr>
        <p:spPr>
          <a:xfrm>
            <a:off x="2982670" y="4166912"/>
            <a:ext cx="10701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Google Cloud Platform</a:t>
            </a:r>
            <a:endParaRPr sz="1100">
              <a:latin typeface="Overpass"/>
              <a:ea typeface="Overpass"/>
              <a:cs typeface="Overpass"/>
              <a:sym typeface="Overpass"/>
            </a:endParaRPr>
          </a:p>
        </p:txBody>
      </p:sp>
      <p:pic>
        <p:nvPicPr>
          <p:cNvPr id="1525" name="Google Shape;1525;p205"/>
          <p:cNvPicPr preferRelativeResize="0"/>
          <p:nvPr/>
        </p:nvPicPr>
        <p:blipFill>
          <a:blip r:embed="rId7">
            <a:alphaModFix/>
          </a:blip>
          <a:stretch>
            <a:fillRect/>
          </a:stretch>
        </p:blipFill>
        <p:spPr>
          <a:xfrm>
            <a:off x="7766519" y="3379028"/>
            <a:ext cx="383450" cy="511275"/>
          </a:xfrm>
          <a:prstGeom prst="rect">
            <a:avLst/>
          </a:prstGeom>
          <a:noFill/>
          <a:ln>
            <a:noFill/>
          </a:ln>
        </p:spPr>
      </p:pic>
      <p:pic>
        <p:nvPicPr>
          <p:cNvPr id="1526" name="Google Shape;1526;p205"/>
          <p:cNvPicPr preferRelativeResize="0"/>
          <p:nvPr/>
        </p:nvPicPr>
        <p:blipFill>
          <a:blip r:embed="rId8">
            <a:alphaModFix/>
          </a:blip>
          <a:stretch>
            <a:fillRect/>
          </a:stretch>
        </p:blipFill>
        <p:spPr>
          <a:xfrm>
            <a:off x="7068095" y="1543452"/>
            <a:ext cx="307200" cy="534874"/>
          </a:xfrm>
          <a:prstGeom prst="rect">
            <a:avLst/>
          </a:prstGeom>
          <a:noFill/>
          <a:ln>
            <a:noFill/>
          </a:ln>
        </p:spPr>
      </p:pic>
      <p:pic>
        <p:nvPicPr>
          <p:cNvPr descr="Icon_RH_Objects_Envelope-Email_RGB_Black.png" id="1527" name="Google Shape;1527;p205"/>
          <p:cNvPicPr preferRelativeResize="0"/>
          <p:nvPr/>
        </p:nvPicPr>
        <p:blipFill>
          <a:blip r:embed="rId9">
            <a:alphaModFix/>
          </a:blip>
          <a:stretch>
            <a:fillRect/>
          </a:stretch>
        </p:blipFill>
        <p:spPr>
          <a:xfrm>
            <a:off x="7090891" y="2948474"/>
            <a:ext cx="360600" cy="431702"/>
          </a:xfrm>
          <a:prstGeom prst="rect">
            <a:avLst/>
          </a:prstGeom>
          <a:noFill/>
          <a:ln>
            <a:noFill/>
          </a:ln>
        </p:spPr>
      </p:pic>
      <p:pic>
        <p:nvPicPr>
          <p:cNvPr descr="Icon_RH_Objects_Smartwatch_RGB_Black.png" id="1528" name="Google Shape;1528;p205"/>
          <p:cNvPicPr preferRelativeResize="0"/>
          <p:nvPr/>
        </p:nvPicPr>
        <p:blipFill>
          <a:blip r:embed="rId10">
            <a:alphaModFix/>
          </a:blip>
          <a:stretch>
            <a:fillRect/>
          </a:stretch>
        </p:blipFill>
        <p:spPr>
          <a:xfrm flipH="1">
            <a:off x="7695178" y="1973629"/>
            <a:ext cx="531000" cy="531000"/>
          </a:xfrm>
          <a:prstGeom prst="rect">
            <a:avLst/>
          </a:prstGeom>
          <a:noFill/>
          <a:ln>
            <a:noFill/>
          </a:ln>
        </p:spPr>
      </p:pic>
      <p:pic>
        <p:nvPicPr>
          <p:cNvPr descr="Icon_RH_Object_Drone_RGB_Flat.png" id="1529" name="Google Shape;1529;p205"/>
          <p:cNvPicPr preferRelativeResize="0"/>
          <p:nvPr/>
        </p:nvPicPr>
        <p:blipFill>
          <a:blip r:embed="rId11">
            <a:alphaModFix/>
          </a:blip>
          <a:stretch>
            <a:fillRect/>
          </a:stretch>
        </p:blipFill>
        <p:spPr>
          <a:xfrm>
            <a:off x="7842715" y="1325700"/>
            <a:ext cx="578275" cy="578275"/>
          </a:xfrm>
          <a:prstGeom prst="rect">
            <a:avLst/>
          </a:prstGeom>
          <a:noFill/>
          <a:ln>
            <a:noFill/>
          </a:ln>
        </p:spPr>
      </p:pic>
      <p:pic>
        <p:nvPicPr>
          <p:cNvPr descr="Icon_RH_Document_Paper-Checklist_RGB_Black.png" id="1530" name="Google Shape;1530;p205"/>
          <p:cNvPicPr preferRelativeResize="0"/>
          <p:nvPr/>
        </p:nvPicPr>
        <p:blipFill>
          <a:blip r:embed="rId12">
            <a:alphaModFix/>
          </a:blip>
          <a:stretch>
            <a:fillRect/>
          </a:stretch>
        </p:blipFill>
        <p:spPr>
          <a:xfrm>
            <a:off x="8165043" y="2589761"/>
            <a:ext cx="360600" cy="488764"/>
          </a:xfrm>
          <a:prstGeom prst="rect">
            <a:avLst/>
          </a:prstGeom>
          <a:noFill/>
          <a:ln>
            <a:noFill/>
          </a:ln>
        </p:spPr>
      </p:pic>
      <p:sp>
        <p:nvSpPr>
          <p:cNvPr id="1531" name="Google Shape;1531;p205"/>
          <p:cNvSpPr txBox="1"/>
          <p:nvPr/>
        </p:nvSpPr>
        <p:spPr>
          <a:xfrm>
            <a:off x="6965325" y="3923012"/>
            <a:ext cx="18048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(Including devices, services, and web applications)</a:t>
            </a:r>
            <a:endParaRPr sz="1200">
              <a:latin typeface="Overpass"/>
              <a:ea typeface="Overpass"/>
              <a:cs typeface="Overpass"/>
              <a:sym typeface="Overpass"/>
            </a:endParaRPr>
          </a:p>
        </p:txBody>
      </p:sp>
      <p:sp>
        <p:nvSpPr>
          <p:cNvPr id="1532" name="Google Shape;1532;p205"/>
          <p:cNvSpPr/>
          <p:nvPr/>
        </p:nvSpPr>
        <p:spPr>
          <a:xfrm>
            <a:off x="2257925" y="1813100"/>
            <a:ext cx="1198200" cy="472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Event</a:t>
            </a:r>
            <a:br>
              <a:rPr lang="en" sz="1100">
                <a:latin typeface="Overpass"/>
                <a:ea typeface="Overpass"/>
                <a:cs typeface="Overpass"/>
                <a:sym typeface="Overpass"/>
              </a:rPr>
            </a:br>
            <a:r>
              <a:rPr lang="en" sz="1100">
                <a:latin typeface="Overpass"/>
                <a:ea typeface="Overpass"/>
                <a:cs typeface="Overpass"/>
                <a:sym typeface="Overpass"/>
              </a:rPr>
              <a:t>processing</a:t>
            </a:r>
            <a:endParaRPr sz="1100">
              <a:latin typeface="Overpass"/>
              <a:ea typeface="Overpass"/>
              <a:cs typeface="Overpass"/>
              <a:sym typeface="Overpass"/>
            </a:endParaRPr>
          </a:p>
        </p:txBody>
      </p:sp>
      <p:sp>
        <p:nvSpPr>
          <p:cNvPr id="1533" name="Google Shape;1533;p205"/>
          <p:cNvSpPr/>
          <p:nvPr/>
        </p:nvSpPr>
        <p:spPr>
          <a:xfrm>
            <a:off x="2257850" y="2495990"/>
            <a:ext cx="1198200" cy="472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Decision</a:t>
            </a:r>
            <a:br>
              <a:rPr lang="en" sz="1100">
                <a:latin typeface="Overpass"/>
                <a:ea typeface="Overpass"/>
                <a:cs typeface="Overpass"/>
                <a:sym typeface="Overpass"/>
              </a:rPr>
            </a:br>
            <a:r>
              <a:rPr lang="en" sz="1100">
                <a:latin typeface="Overpass"/>
                <a:ea typeface="Overpass"/>
                <a:cs typeface="Overpass"/>
                <a:sym typeface="Overpass"/>
              </a:rPr>
              <a:t>service</a:t>
            </a:r>
            <a:endParaRPr sz="1100">
              <a:latin typeface="Overpass"/>
              <a:ea typeface="Overpass"/>
              <a:cs typeface="Overpass"/>
              <a:sym typeface="Overpass"/>
            </a:endParaRPr>
          </a:p>
        </p:txBody>
      </p:sp>
      <p:sp>
        <p:nvSpPr>
          <p:cNvPr id="1534" name="Google Shape;1534;p205"/>
          <p:cNvSpPr/>
          <p:nvPr/>
        </p:nvSpPr>
        <p:spPr>
          <a:xfrm>
            <a:off x="3613225" y="1813100"/>
            <a:ext cx="1177200" cy="472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Planning</a:t>
            </a:r>
            <a:br>
              <a:rPr lang="en" sz="1100">
                <a:latin typeface="Overpass"/>
                <a:ea typeface="Overpass"/>
                <a:cs typeface="Overpass"/>
                <a:sym typeface="Overpass"/>
              </a:rPr>
            </a:br>
            <a:r>
              <a:rPr lang="en" sz="1100">
                <a:latin typeface="Overpass"/>
                <a:ea typeface="Overpass"/>
                <a:cs typeface="Overpass"/>
                <a:sym typeface="Overpass"/>
              </a:rPr>
              <a:t>service</a:t>
            </a:r>
            <a:endParaRPr sz="1100">
              <a:latin typeface="Overpass"/>
              <a:ea typeface="Overpass"/>
              <a:cs typeface="Overpass"/>
              <a:sym typeface="Overpass"/>
            </a:endParaRPr>
          </a:p>
        </p:txBody>
      </p:sp>
      <p:sp>
        <p:nvSpPr>
          <p:cNvPr id="1535" name="Google Shape;1535;p205"/>
          <p:cNvSpPr/>
          <p:nvPr/>
        </p:nvSpPr>
        <p:spPr>
          <a:xfrm>
            <a:off x="3608675" y="2496000"/>
            <a:ext cx="1177200" cy="472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Analysis</a:t>
            </a:r>
            <a:br>
              <a:rPr lang="en" sz="1100">
                <a:latin typeface="Overpass"/>
                <a:ea typeface="Overpass"/>
                <a:cs typeface="Overpass"/>
                <a:sym typeface="Overpass"/>
              </a:rPr>
            </a:br>
            <a:r>
              <a:rPr lang="en" sz="1100">
                <a:latin typeface="Overpass"/>
                <a:ea typeface="Overpass"/>
                <a:cs typeface="Overpass"/>
                <a:sym typeface="Overpass"/>
              </a:rPr>
              <a:t>service</a:t>
            </a:r>
            <a:endParaRPr sz="1100">
              <a:latin typeface="Overpass"/>
              <a:ea typeface="Overpass"/>
              <a:cs typeface="Overpass"/>
              <a:sym typeface="Overpass"/>
            </a:endParaRPr>
          </a:p>
        </p:txBody>
      </p:sp>
      <p:pic>
        <p:nvPicPr>
          <p:cNvPr id="1536" name="Google Shape;1536;p205"/>
          <p:cNvPicPr preferRelativeResize="0"/>
          <p:nvPr/>
        </p:nvPicPr>
        <p:blipFill>
          <a:blip r:embed="rId13">
            <a:alphaModFix/>
          </a:blip>
          <a:stretch>
            <a:fillRect/>
          </a:stretch>
        </p:blipFill>
        <p:spPr>
          <a:xfrm>
            <a:off x="4944614" y="2562900"/>
            <a:ext cx="336922" cy="317100"/>
          </a:xfrm>
          <a:prstGeom prst="rect">
            <a:avLst/>
          </a:prstGeom>
          <a:noFill/>
          <a:ln>
            <a:noFill/>
          </a:ln>
        </p:spPr>
      </p:pic>
      <p:pic>
        <p:nvPicPr>
          <p:cNvPr id="1537" name="Google Shape;1537;p205"/>
          <p:cNvPicPr preferRelativeResize="0"/>
          <p:nvPr/>
        </p:nvPicPr>
        <p:blipFill>
          <a:blip r:embed="rId14">
            <a:alphaModFix/>
          </a:blip>
          <a:stretch>
            <a:fillRect/>
          </a:stretch>
        </p:blipFill>
        <p:spPr>
          <a:xfrm>
            <a:off x="2774201" y="3344651"/>
            <a:ext cx="1532055" cy="39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1" name="Shape 1541"/>
        <p:cNvGrpSpPr/>
        <p:nvPr/>
      </p:nvGrpSpPr>
      <p:grpSpPr>
        <a:xfrm>
          <a:off x="0" y="0"/>
          <a:ext cx="0" cy="0"/>
          <a:chOff x="0" y="0"/>
          <a:chExt cx="0" cy="0"/>
        </a:xfrm>
      </p:grpSpPr>
      <p:sp>
        <p:nvSpPr>
          <p:cNvPr id="1542" name="Google Shape;1542;p20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Asset 127@2x.png" id="1543" name="Google Shape;1543;p206"/>
          <p:cNvPicPr preferRelativeResize="0"/>
          <p:nvPr/>
        </p:nvPicPr>
        <p:blipFill rotWithShape="1">
          <a:blip r:embed="rId3">
            <a:alphaModFix/>
          </a:blip>
          <a:srcRect b="39" l="0" r="0" t="39"/>
          <a:stretch/>
        </p:blipFill>
        <p:spPr>
          <a:xfrm>
            <a:off x="578635" y="755790"/>
            <a:ext cx="2105024" cy="3705225"/>
          </a:xfrm>
          <a:prstGeom prst="rect">
            <a:avLst/>
          </a:prstGeom>
          <a:noFill/>
          <a:ln>
            <a:noFill/>
          </a:ln>
        </p:spPr>
      </p:pic>
      <p:pic>
        <p:nvPicPr>
          <p:cNvPr descr="Asset 128@2x.png" id="1544" name="Google Shape;1544;p206"/>
          <p:cNvPicPr preferRelativeResize="0"/>
          <p:nvPr/>
        </p:nvPicPr>
        <p:blipFill rotWithShape="1">
          <a:blip r:embed="rId4">
            <a:alphaModFix/>
          </a:blip>
          <a:srcRect b="0" l="19" r="19" t="0"/>
          <a:stretch/>
        </p:blipFill>
        <p:spPr>
          <a:xfrm>
            <a:off x="927113" y="623338"/>
            <a:ext cx="1695451" cy="1304925"/>
          </a:xfrm>
          <a:prstGeom prst="rect">
            <a:avLst/>
          </a:prstGeom>
          <a:noFill/>
          <a:ln>
            <a:noFill/>
          </a:ln>
        </p:spPr>
      </p:pic>
      <p:pic>
        <p:nvPicPr>
          <p:cNvPr descr="Asset 129@2x.png" id="1545" name="Google Shape;1545;p206"/>
          <p:cNvPicPr preferRelativeResize="0"/>
          <p:nvPr/>
        </p:nvPicPr>
        <p:blipFill rotWithShape="1">
          <a:blip r:embed="rId5">
            <a:alphaModFix/>
          </a:blip>
          <a:srcRect b="119" l="0" r="0" t="109"/>
          <a:stretch/>
        </p:blipFill>
        <p:spPr>
          <a:xfrm>
            <a:off x="1799915" y="2131326"/>
            <a:ext cx="1066800" cy="1076325"/>
          </a:xfrm>
          <a:prstGeom prst="rect">
            <a:avLst/>
          </a:prstGeom>
          <a:noFill/>
          <a:ln>
            <a:noFill/>
          </a:ln>
        </p:spPr>
      </p:pic>
      <p:pic>
        <p:nvPicPr>
          <p:cNvPr descr="Asset 130@2x.png" id="1546" name="Google Shape;1546;p206"/>
          <p:cNvPicPr preferRelativeResize="0"/>
          <p:nvPr/>
        </p:nvPicPr>
        <p:blipFill rotWithShape="1">
          <a:blip r:embed="rId6">
            <a:alphaModFix/>
          </a:blip>
          <a:srcRect b="149" l="0" r="0" t="139"/>
          <a:stretch/>
        </p:blipFill>
        <p:spPr>
          <a:xfrm>
            <a:off x="806605" y="2548377"/>
            <a:ext cx="1038225" cy="1390650"/>
          </a:xfrm>
          <a:prstGeom prst="rect">
            <a:avLst/>
          </a:prstGeom>
          <a:noFill/>
          <a:ln>
            <a:noFill/>
          </a:ln>
        </p:spPr>
      </p:pic>
      <p:sp>
        <p:nvSpPr>
          <p:cNvPr id="1547" name="Google Shape;1547;p206"/>
          <p:cNvSpPr txBox="1"/>
          <p:nvPr/>
        </p:nvSpPr>
        <p:spPr>
          <a:xfrm>
            <a:off x="3384200" y="1026250"/>
            <a:ext cx="5033700" cy="34941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sz="1200">
                <a:latin typeface="Overpass"/>
                <a:ea typeface="Overpass"/>
                <a:cs typeface="Overpass"/>
                <a:sym typeface="Overpass"/>
              </a:rPr>
              <a:t>INCLUSIVE</a:t>
            </a:r>
            <a:br>
              <a:rPr lang="en">
                <a:latin typeface="Overpass"/>
                <a:ea typeface="Overpass"/>
                <a:cs typeface="Overpass"/>
                <a:sym typeface="Overpass"/>
              </a:rPr>
            </a:br>
            <a:r>
              <a:rPr lang="en" sz="1200">
                <a:solidFill>
                  <a:srgbClr val="595959"/>
                </a:solidFill>
                <a:latin typeface="Overpass"/>
                <a:ea typeface="Overpass"/>
                <a:cs typeface="Overpass"/>
                <a:sym typeface="Overpass"/>
              </a:rPr>
              <a:t>• Build microservices directly from decision models</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None/>
            </a:pPr>
            <a:r>
              <a:rPr lang="en" sz="1200">
                <a:solidFill>
                  <a:srgbClr val="595959"/>
                </a:solidFill>
                <a:latin typeface="Overpass"/>
                <a:ea typeface="Overpass"/>
                <a:cs typeface="Overpass"/>
                <a:sym typeface="Overpass"/>
              </a:rPr>
              <a:t>• Business and IT contribute as equal partners</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None/>
            </a:pPr>
            <a:r>
              <a:rPr lang="en" sz="1200">
                <a:solidFill>
                  <a:srgbClr val="595959"/>
                </a:solidFill>
                <a:latin typeface="Overpass"/>
                <a:ea typeface="Overpass"/>
                <a:cs typeface="Overpass"/>
                <a:sym typeface="Overpass"/>
              </a:rPr>
              <a:t>• </a:t>
            </a:r>
            <a:r>
              <a:rPr lang="en" sz="1200">
                <a:solidFill>
                  <a:srgbClr val="595959"/>
                </a:solidFill>
                <a:latin typeface="Overpass"/>
                <a:ea typeface="Overpass"/>
                <a:cs typeface="Overpass"/>
                <a:sym typeface="Overpass"/>
              </a:rPr>
              <a:t>Business directly accountable for the business logic</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None/>
            </a:pPr>
            <a:r>
              <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None/>
            </a:pPr>
            <a:r>
              <a:rPr b="1" lang="en" sz="1200">
                <a:latin typeface="Overpass"/>
                <a:ea typeface="Overpass"/>
                <a:cs typeface="Overpass"/>
                <a:sym typeface="Overpass"/>
              </a:rPr>
              <a:t>OPEN</a:t>
            </a:r>
            <a:endParaRPr b="1" sz="1200">
              <a:latin typeface="Overpass"/>
              <a:ea typeface="Overpass"/>
              <a:cs typeface="Overpass"/>
              <a:sym typeface="Overpass"/>
            </a:endParaRPr>
          </a:p>
          <a:p>
            <a:pPr indent="0" lvl="0" marL="0" rtl="0" algn="l">
              <a:lnSpc>
                <a:spcPct val="130000"/>
              </a:lnSpc>
              <a:spcBef>
                <a:spcPts val="0"/>
              </a:spcBef>
              <a:spcAft>
                <a:spcPts val="0"/>
              </a:spcAft>
              <a:buNone/>
            </a:pPr>
            <a:r>
              <a:rPr lang="en" sz="1200">
                <a:solidFill>
                  <a:srgbClr val="595959"/>
                </a:solidFill>
                <a:latin typeface="Overpass"/>
                <a:ea typeface="Overpass"/>
                <a:cs typeface="Overpass"/>
                <a:sym typeface="Overpass"/>
              </a:rPr>
              <a:t>• Uses standard repositories and tools that integrate with  </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None/>
            </a:pPr>
            <a:r>
              <a:rPr lang="en" sz="1200">
                <a:solidFill>
                  <a:srgbClr val="595959"/>
                </a:solidFill>
                <a:latin typeface="Overpass"/>
                <a:ea typeface="Overpass"/>
                <a:cs typeface="Overpass"/>
                <a:sym typeface="Overpass"/>
              </a:rPr>
              <a:t>   existing software development environments</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Clr>
                <a:schemeClr val="dk1"/>
              </a:buClr>
              <a:buSzPts val="1100"/>
              <a:buFont typeface="Arial"/>
              <a:buNone/>
            </a:pPr>
            <a:r>
              <a:rPr lang="en" sz="1200">
                <a:solidFill>
                  <a:srgbClr val="595959"/>
                </a:solidFill>
                <a:latin typeface="Overpass"/>
                <a:ea typeface="Overpass"/>
                <a:cs typeface="Overpass"/>
                <a:sym typeface="Overpass"/>
              </a:rPr>
              <a:t>• Complies with standard IT development practices</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None/>
            </a:pPr>
            <a:r>
              <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None/>
            </a:pPr>
            <a:r>
              <a:rPr b="1" lang="en" sz="1200">
                <a:solidFill>
                  <a:schemeClr val="dk1"/>
                </a:solidFill>
                <a:latin typeface="Overpass"/>
                <a:ea typeface="Overpass"/>
                <a:cs typeface="Overpass"/>
                <a:sym typeface="Overpass"/>
              </a:rPr>
              <a:t>MODERN</a:t>
            </a:r>
            <a:br>
              <a:rPr lang="en">
                <a:solidFill>
                  <a:schemeClr val="dk1"/>
                </a:solidFill>
                <a:latin typeface="Overpass"/>
                <a:ea typeface="Overpass"/>
                <a:cs typeface="Overpass"/>
                <a:sym typeface="Overpass"/>
              </a:rPr>
            </a:br>
            <a:r>
              <a:rPr lang="en" sz="1200">
                <a:solidFill>
                  <a:srgbClr val="595959"/>
                </a:solidFill>
                <a:latin typeface="Overpass"/>
                <a:ea typeface="Overpass"/>
                <a:cs typeface="Overpass"/>
                <a:sym typeface="Overpass"/>
              </a:rPr>
              <a:t>• Supports development of containerized microservices applications</a:t>
            </a:r>
            <a:br>
              <a:rPr lang="en" sz="1200">
                <a:solidFill>
                  <a:srgbClr val="595959"/>
                </a:solidFill>
                <a:latin typeface="Overpass"/>
                <a:ea typeface="Overpass"/>
                <a:cs typeface="Overpass"/>
                <a:sym typeface="Overpass"/>
              </a:rPr>
            </a:br>
            <a:r>
              <a:rPr lang="en" sz="1200">
                <a:solidFill>
                  <a:srgbClr val="595959"/>
                </a:solidFill>
                <a:latin typeface="Overpass"/>
                <a:ea typeface="Overpass"/>
                <a:cs typeface="Overpass"/>
                <a:sym typeface="Overpass"/>
              </a:rPr>
              <a:t>• Deploy on public, private, or hybrid clouds</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None/>
            </a:pPr>
            <a:r>
              <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None/>
            </a:pPr>
            <a:r>
              <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None/>
            </a:pPr>
            <a:r>
              <a:t/>
            </a:r>
            <a:endParaRPr sz="1200">
              <a:solidFill>
                <a:srgbClr val="595959"/>
              </a:solidFill>
              <a:latin typeface="Overpass"/>
              <a:ea typeface="Overpass"/>
              <a:cs typeface="Overpass"/>
              <a:sym typeface="Overpass"/>
            </a:endParaRPr>
          </a:p>
          <a:p>
            <a:pPr indent="0" lvl="0" marL="0" rtl="0" algn="l">
              <a:lnSpc>
                <a:spcPct val="130000"/>
              </a:lnSpc>
              <a:spcBef>
                <a:spcPts val="0"/>
              </a:spcBef>
              <a:spcAft>
                <a:spcPts val="0"/>
              </a:spcAft>
              <a:buClr>
                <a:schemeClr val="dk1"/>
              </a:buClr>
              <a:buSzPts val="1100"/>
              <a:buFont typeface="Arial"/>
              <a:buNone/>
            </a:pPr>
            <a:r>
              <a:t/>
            </a:r>
            <a:endParaRPr sz="1200">
              <a:solidFill>
                <a:srgbClr val="595959"/>
              </a:solidFill>
              <a:latin typeface="Overpass"/>
              <a:ea typeface="Overpass"/>
              <a:cs typeface="Overpass"/>
              <a:sym typeface="Overpass"/>
            </a:endParaRPr>
          </a:p>
          <a:p>
            <a:pPr indent="0" lvl="0" marL="0" rtl="0" algn="l">
              <a:spcBef>
                <a:spcPts val="0"/>
              </a:spcBef>
              <a:spcAft>
                <a:spcPts val="0"/>
              </a:spcAft>
              <a:buNone/>
            </a:pPr>
            <a:r>
              <a:t/>
            </a:r>
            <a:endParaRPr/>
          </a:p>
        </p:txBody>
      </p:sp>
      <p:sp>
        <p:nvSpPr>
          <p:cNvPr id="1548" name="Google Shape;1548;p206"/>
          <p:cNvSpPr txBox="1"/>
          <p:nvPr>
            <p:ph type="title"/>
          </p:nvPr>
        </p:nvSpPr>
        <p:spPr>
          <a:xfrm>
            <a:off x="826650" y="-50025"/>
            <a:ext cx="7490700" cy="9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Overpass"/>
                <a:ea typeface="Overpass"/>
                <a:cs typeface="Overpass"/>
                <a:sym typeface="Overpass"/>
              </a:rPr>
              <a:t>Benefits of Red Hat’s approach</a:t>
            </a:r>
            <a:endParaRPr sz="2400">
              <a:latin typeface="Overpass"/>
              <a:ea typeface="Overpass"/>
              <a:cs typeface="Overpass"/>
              <a:sym typeface="Overpas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2" name="Shape 1552"/>
        <p:cNvGrpSpPr/>
        <p:nvPr/>
      </p:nvGrpSpPr>
      <p:grpSpPr>
        <a:xfrm>
          <a:off x="0" y="0"/>
          <a:ext cx="0" cy="0"/>
          <a:chOff x="0" y="0"/>
          <a:chExt cx="0" cy="0"/>
        </a:xfrm>
      </p:grpSpPr>
      <p:sp>
        <p:nvSpPr>
          <p:cNvPr id="1553" name="Google Shape;1553;p207"/>
          <p:cNvSpPr txBox="1"/>
          <p:nvPr>
            <p:ph type="title"/>
          </p:nvPr>
        </p:nvSpPr>
        <p:spPr>
          <a:xfrm>
            <a:off x="1786275" y="1895025"/>
            <a:ext cx="5938800" cy="121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THANK YOU</a:t>
            </a:r>
            <a:endParaRPr>
              <a:latin typeface="Overpass"/>
              <a:ea typeface="Overpass"/>
              <a:cs typeface="Overpass"/>
              <a:sym typeface="Overpass"/>
            </a:endParaRPr>
          </a:p>
        </p:txBody>
      </p:sp>
      <p:sp>
        <p:nvSpPr>
          <p:cNvPr id="1554" name="Google Shape;1554;p207"/>
          <p:cNvSpPr txBox="1"/>
          <p:nvPr>
            <p:ph idx="1" type="subTitle"/>
          </p:nvPr>
        </p:nvSpPr>
        <p:spPr>
          <a:xfrm>
            <a:off x="2276725" y="326478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Overpass"/>
                <a:ea typeface="Overpass"/>
                <a:cs typeface="Overpass"/>
                <a:sym typeface="Overpass"/>
              </a:rPr>
              <a:t>plus.google.com/+RedHat</a:t>
            </a:r>
            <a:endParaRPr>
              <a:latin typeface="Overpass"/>
              <a:ea typeface="Overpass"/>
              <a:cs typeface="Overpass"/>
              <a:sym typeface="Overpass"/>
            </a:endParaRPr>
          </a:p>
        </p:txBody>
      </p:sp>
      <p:sp>
        <p:nvSpPr>
          <p:cNvPr id="1555" name="Google Shape;1555;p207"/>
          <p:cNvSpPr txBox="1"/>
          <p:nvPr>
            <p:ph idx="2" type="subTitle"/>
          </p:nvPr>
        </p:nvSpPr>
        <p:spPr>
          <a:xfrm>
            <a:off x="2276725" y="3732403"/>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linkedin.com/company/red-hat</a:t>
            </a:r>
            <a:endParaRPr>
              <a:latin typeface="Overpass"/>
              <a:ea typeface="Overpass"/>
              <a:cs typeface="Overpass"/>
              <a:sym typeface="Overpass"/>
            </a:endParaRPr>
          </a:p>
        </p:txBody>
      </p:sp>
      <p:sp>
        <p:nvSpPr>
          <p:cNvPr id="1556" name="Google Shape;1556;p207"/>
          <p:cNvSpPr txBox="1"/>
          <p:nvPr>
            <p:ph idx="3" type="subTitle"/>
          </p:nvPr>
        </p:nvSpPr>
        <p:spPr>
          <a:xfrm>
            <a:off x="2276725" y="419687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youtube.com/user/RedHatVideos</a:t>
            </a:r>
            <a:endParaRPr>
              <a:latin typeface="Overpass"/>
              <a:ea typeface="Overpass"/>
              <a:cs typeface="Overpass"/>
              <a:sym typeface="Overpass"/>
            </a:endParaRPr>
          </a:p>
        </p:txBody>
      </p:sp>
      <p:sp>
        <p:nvSpPr>
          <p:cNvPr id="1557" name="Google Shape;1557;p207"/>
          <p:cNvSpPr txBox="1"/>
          <p:nvPr>
            <p:ph idx="4" type="subTitle"/>
          </p:nvPr>
        </p:nvSpPr>
        <p:spPr>
          <a:xfrm>
            <a:off x="5069150" y="326478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facebook.com/redhatinc</a:t>
            </a:r>
            <a:endParaRPr>
              <a:latin typeface="Overpass"/>
              <a:ea typeface="Overpass"/>
              <a:cs typeface="Overpass"/>
              <a:sym typeface="Overpass"/>
            </a:endParaRPr>
          </a:p>
        </p:txBody>
      </p:sp>
      <p:sp>
        <p:nvSpPr>
          <p:cNvPr id="1558" name="Google Shape;1558;p207"/>
          <p:cNvSpPr txBox="1"/>
          <p:nvPr>
            <p:ph idx="5" type="subTitle"/>
          </p:nvPr>
        </p:nvSpPr>
        <p:spPr>
          <a:xfrm>
            <a:off x="5069150" y="3732403"/>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twitter.com/RedHatNews</a:t>
            </a:r>
            <a:endParaRPr>
              <a:latin typeface="Overpass"/>
              <a:ea typeface="Overpass"/>
              <a:cs typeface="Overpass"/>
              <a:sym typeface="Overpas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2" name="Shape 1562"/>
        <p:cNvGrpSpPr/>
        <p:nvPr/>
      </p:nvGrpSpPr>
      <p:grpSpPr>
        <a:xfrm>
          <a:off x="0" y="0"/>
          <a:ext cx="0" cy="0"/>
          <a:chOff x="0" y="0"/>
          <a:chExt cx="0" cy="0"/>
        </a:xfrm>
      </p:grpSpPr>
      <p:sp>
        <p:nvSpPr>
          <p:cNvPr id="1563" name="Google Shape;1563;p20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Software_Application-B-Microservice_White.png" id="1564" name="Google Shape;1564;p208"/>
          <p:cNvPicPr preferRelativeResize="0"/>
          <p:nvPr/>
        </p:nvPicPr>
        <p:blipFill>
          <a:blip r:embed="rId3">
            <a:alphaModFix/>
          </a:blip>
          <a:stretch>
            <a:fillRect/>
          </a:stretch>
        </p:blipFill>
        <p:spPr>
          <a:xfrm>
            <a:off x="3509550" y="1763050"/>
            <a:ext cx="990711" cy="756600"/>
          </a:xfrm>
          <a:prstGeom prst="rect">
            <a:avLst/>
          </a:prstGeom>
          <a:noFill/>
          <a:ln>
            <a:noFill/>
          </a:ln>
        </p:spPr>
      </p:pic>
      <p:pic>
        <p:nvPicPr>
          <p:cNvPr descr="Object_Gear-Group_Flat_White.png" id="1565" name="Google Shape;1565;p208"/>
          <p:cNvPicPr preferRelativeResize="0"/>
          <p:nvPr/>
        </p:nvPicPr>
        <p:blipFill>
          <a:blip r:embed="rId4">
            <a:alphaModFix/>
          </a:blip>
          <a:stretch>
            <a:fillRect/>
          </a:stretch>
        </p:blipFill>
        <p:spPr>
          <a:xfrm>
            <a:off x="7015397" y="3448096"/>
            <a:ext cx="360600" cy="389104"/>
          </a:xfrm>
          <a:prstGeom prst="rect">
            <a:avLst/>
          </a:prstGeom>
          <a:noFill/>
          <a:ln>
            <a:noFill/>
          </a:ln>
        </p:spPr>
      </p:pic>
      <p:sp>
        <p:nvSpPr>
          <p:cNvPr id="1566" name="Google Shape;1566;p208"/>
          <p:cNvSpPr txBox="1"/>
          <p:nvPr/>
        </p:nvSpPr>
        <p:spPr>
          <a:xfrm>
            <a:off x="5871225" y="4204700"/>
            <a:ext cx="1185900" cy="599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 sz="1100"/>
              <a:t>Pricing Service</a:t>
            </a:r>
            <a:endParaRPr sz="1100"/>
          </a:p>
          <a:p>
            <a:pPr indent="0" lvl="0" marL="0" marR="0" rtl="0" algn="ctr">
              <a:spcBef>
                <a:spcPts val="0"/>
              </a:spcBef>
              <a:spcAft>
                <a:spcPts val="0"/>
              </a:spcAft>
              <a:buNone/>
            </a:pPr>
            <a:r>
              <a:rPr lang="en" sz="1100"/>
              <a:t>(Rules)</a:t>
            </a:r>
            <a:endParaRPr sz="1100"/>
          </a:p>
        </p:txBody>
      </p:sp>
      <p:sp>
        <p:nvSpPr>
          <p:cNvPr id="1567" name="Google Shape;1567;p208"/>
          <p:cNvSpPr txBox="1"/>
          <p:nvPr/>
        </p:nvSpPr>
        <p:spPr>
          <a:xfrm>
            <a:off x="3172247" y="1448788"/>
            <a:ext cx="1665300" cy="2952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lang="en" sz="1100"/>
              <a:t>Order Service</a:t>
            </a:r>
            <a:endParaRPr sz="1100"/>
          </a:p>
        </p:txBody>
      </p:sp>
      <p:cxnSp>
        <p:nvCxnSpPr>
          <p:cNvPr id="1568" name="Google Shape;1568;p208"/>
          <p:cNvCxnSpPr>
            <a:endCxn id="1569" idx="1"/>
          </p:cNvCxnSpPr>
          <p:nvPr/>
        </p:nvCxnSpPr>
        <p:spPr>
          <a:xfrm flipH="1" rot="10800000">
            <a:off x="4686350" y="2141350"/>
            <a:ext cx="1282500" cy="1800"/>
          </a:xfrm>
          <a:prstGeom prst="straightConnector1">
            <a:avLst/>
          </a:prstGeom>
          <a:noFill/>
          <a:ln cap="flat" cmpd="sng" w="19050">
            <a:solidFill>
              <a:srgbClr val="000000"/>
            </a:solidFill>
            <a:prstDash val="solid"/>
            <a:round/>
            <a:headEnd len="med" w="med" type="none"/>
            <a:tailEnd len="med" w="med" type="triangle"/>
          </a:ln>
        </p:spPr>
      </p:cxnSp>
      <p:pic>
        <p:nvPicPr>
          <p:cNvPr descr="Software_Application-B-Microservice_White.png" id="1570" name="Google Shape;1570;p208"/>
          <p:cNvPicPr preferRelativeResize="0"/>
          <p:nvPr/>
        </p:nvPicPr>
        <p:blipFill>
          <a:blip r:embed="rId3">
            <a:alphaModFix/>
          </a:blip>
          <a:stretch>
            <a:fillRect/>
          </a:stretch>
        </p:blipFill>
        <p:spPr>
          <a:xfrm>
            <a:off x="3509550" y="3448100"/>
            <a:ext cx="990711" cy="756600"/>
          </a:xfrm>
          <a:prstGeom prst="rect">
            <a:avLst/>
          </a:prstGeom>
          <a:noFill/>
          <a:ln>
            <a:noFill/>
          </a:ln>
        </p:spPr>
      </p:pic>
      <p:pic>
        <p:nvPicPr>
          <p:cNvPr descr="Software_Application-B-Microservice_White.png" id="1571" name="Google Shape;1571;p208"/>
          <p:cNvPicPr preferRelativeResize="0"/>
          <p:nvPr/>
        </p:nvPicPr>
        <p:blipFill>
          <a:blip r:embed="rId3">
            <a:alphaModFix/>
          </a:blip>
          <a:stretch>
            <a:fillRect/>
          </a:stretch>
        </p:blipFill>
        <p:spPr>
          <a:xfrm>
            <a:off x="5968825" y="3410000"/>
            <a:ext cx="990711" cy="756600"/>
          </a:xfrm>
          <a:prstGeom prst="rect">
            <a:avLst/>
          </a:prstGeom>
          <a:noFill/>
          <a:ln>
            <a:noFill/>
          </a:ln>
        </p:spPr>
      </p:pic>
      <p:pic>
        <p:nvPicPr>
          <p:cNvPr descr="Software_Application-B-Microservice_White.png" id="1569" name="Google Shape;1569;p208"/>
          <p:cNvPicPr preferRelativeResize="0"/>
          <p:nvPr/>
        </p:nvPicPr>
        <p:blipFill>
          <a:blip r:embed="rId3">
            <a:alphaModFix/>
          </a:blip>
          <a:stretch>
            <a:fillRect/>
          </a:stretch>
        </p:blipFill>
        <p:spPr>
          <a:xfrm>
            <a:off x="5968850" y="1763050"/>
            <a:ext cx="990711" cy="756600"/>
          </a:xfrm>
          <a:prstGeom prst="rect">
            <a:avLst/>
          </a:prstGeom>
          <a:noFill/>
          <a:ln>
            <a:noFill/>
          </a:ln>
        </p:spPr>
      </p:pic>
      <p:sp>
        <p:nvSpPr>
          <p:cNvPr id="1572" name="Google Shape;1572;p208"/>
          <p:cNvSpPr txBox="1"/>
          <p:nvPr/>
        </p:nvSpPr>
        <p:spPr>
          <a:xfrm>
            <a:off x="3172247" y="4315738"/>
            <a:ext cx="1665300" cy="2952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lang="en" sz="1100"/>
              <a:t>Promotion Service</a:t>
            </a:r>
            <a:endParaRPr sz="1100"/>
          </a:p>
        </p:txBody>
      </p:sp>
      <p:sp>
        <p:nvSpPr>
          <p:cNvPr id="1573" name="Google Shape;1573;p208"/>
          <p:cNvSpPr txBox="1"/>
          <p:nvPr/>
        </p:nvSpPr>
        <p:spPr>
          <a:xfrm>
            <a:off x="5631522" y="1448788"/>
            <a:ext cx="1665300" cy="2952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lang="en" sz="1100"/>
              <a:t>Stock Service</a:t>
            </a:r>
            <a:endParaRPr sz="1100"/>
          </a:p>
        </p:txBody>
      </p:sp>
      <p:cxnSp>
        <p:nvCxnSpPr>
          <p:cNvPr id="1574" name="Google Shape;1574;p208"/>
          <p:cNvCxnSpPr/>
          <p:nvPr/>
        </p:nvCxnSpPr>
        <p:spPr>
          <a:xfrm>
            <a:off x="4676775" y="2638425"/>
            <a:ext cx="1359900" cy="811200"/>
          </a:xfrm>
          <a:prstGeom prst="straightConnector1">
            <a:avLst/>
          </a:prstGeom>
          <a:noFill/>
          <a:ln cap="flat" cmpd="sng" w="19050">
            <a:solidFill>
              <a:srgbClr val="000000"/>
            </a:solidFill>
            <a:prstDash val="solid"/>
            <a:round/>
            <a:headEnd len="med" w="med" type="none"/>
            <a:tailEnd len="med" w="med" type="triangle"/>
          </a:ln>
        </p:spPr>
      </p:cxnSp>
      <p:cxnSp>
        <p:nvCxnSpPr>
          <p:cNvPr id="1575" name="Google Shape;1575;p208"/>
          <p:cNvCxnSpPr/>
          <p:nvPr/>
        </p:nvCxnSpPr>
        <p:spPr>
          <a:xfrm>
            <a:off x="4000500" y="2714625"/>
            <a:ext cx="9600" cy="590400"/>
          </a:xfrm>
          <a:prstGeom prst="straightConnector1">
            <a:avLst/>
          </a:prstGeom>
          <a:noFill/>
          <a:ln cap="flat" cmpd="sng" w="19050">
            <a:solidFill>
              <a:srgbClr val="000000"/>
            </a:solidFill>
            <a:prstDash val="solid"/>
            <a:round/>
            <a:headEnd len="med" w="med" type="none"/>
            <a:tailEnd len="med" w="med" type="triangle"/>
          </a:ln>
        </p:spPr>
      </p:cxnSp>
      <p:cxnSp>
        <p:nvCxnSpPr>
          <p:cNvPr id="1576" name="Google Shape;1576;p208"/>
          <p:cNvCxnSpPr>
            <a:endCxn id="1571" idx="1"/>
          </p:cNvCxnSpPr>
          <p:nvPr/>
        </p:nvCxnSpPr>
        <p:spPr>
          <a:xfrm flipH="1" rot="10800000">
            <a:off x="4763425" y="3788300"/>
            <a:ext cx="1205400" cy="10200"/>
          </a:xfrm>
          <a:prstGeom prst="straightConnector1">
            <a:avLst/>
          </a:prstGeom>
          <a:noFill/>
          <a:ln cap="flat" cmpd="sng" w="19050">
            <a:solidFill>
              <a:srgbClr val="000000"/>
            </a:solidFill>
            <a:prstDash val="solid"/>
            <a:round/>
            <a:headEnd len="med" w="med" type="none"/>
            <a:tailEnd len="med" w="med" type="triangle"/>
          </a:ln>
        </p:spPr>
      </p:cxnSp>
      <p:sp>
        <p:nvSpPr>
          <p:cNvPr id="1577" name="Google Shape;1577;p208"/>
          <p:cNvSpPr txBox="1"/>
          <p:nvPr>
            <p:ph type="title"/>
          </p:nvPr>
        </p:nvSpPr>
        <p:spPr>
          <a:xfrm>
            <a:off x="756950" y="345600"/>
            <a:ext cx="7772400" cy="657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
              <a:t>KEY TECHNOLOGIES </a:t>
            </a:r>
            <a:endParaRPr/>
          </a:p>
        </p:txBody>
      </p:sp>
      <p:sp>
        <p:nvSpPr>
          <p:cNvPr id="1578" name="Google Shape;1578;p208"/>
          <p:cNvSpPr txBox="1"/>
          <p:nvPr/>
        </p:nvSpPr>
        <p:spPr>
          <a:xfrm>
            <a:off x="372850" y="1796400"/>
            <a:ext cx="2711700" cy="75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Modern applications are comprised of independent </a:t>
            </a:r>
            <a:r>
              <a:rPr b="1" lang="en"/>
              <a:t>microservices</a:t>
            </a:r>
            <a:endParaRPr b="1"/>
          </a:p>
          <a:p>
            <a:pPr indent="-317500" lvl="0" marL="457200" rtl="0" algn="l">
              <a:spcBef>
                <a:spcPts val="1000"/>
              </a:spcBef>
              <a:spcAft>
                <a:spcPts val="0"/>
              </a:spcAft>
              <a:buSzPts val="1400"/>
              <a:buChar char="●"/>
            </a:pPr>
            <a:r>
              <a:rPr lang="en"/>
              <a:t>Microservices are packaged into </a:t>
            </a:r>
            <a:r>
              <a:rPr b="1" lang="en"/>
              <a:t>containers</a:t>
            </a:r>
            <a:r>
              <a:rPr lang="en"/>
              <a:t>, so they can run anywhere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209"/>
          <p:cNvSpPr/>
          <p:nvPr/>
        </p:nvSpPr>
        <p:spPr>
          <a:xfrm>
            <a:off x="661208" y="1367725"/>
            <a:ext cx="1161000" cy="1091400"/>
          </a:xfrm>
          <a:prstGeom prst="rect">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09"/>
          <p:cNvSpPr/>
          <p:nvPr/>
        </p:nvSpPr>
        <p:spPr>
          <a:xfrm>
            <a:off x="1711983" y="2720350"/>
            <a:ext cx="1161000" cy="1764900"/>
          </a:xfrm>
          <a:prstGeom prst="rect">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09"/>
          <p:cNvSpPr/>
          <p:nvPr/>
        </p:nvSpPr>
        <p:spPr>
          <a:xfrm>
            <a:off x="6783044" y="2720350"/>
            <a:ext cx="1161000" cy="1764900"/>
          </a:xfrm>
          <a:prstGeom prst="rect">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09"/>
          <p:cNvSpPr/>
          <p:nvPr/>
        </p:nvSpPr>
        <p:spPr>
          <a:xfrm>
            <a:off x="2925283" y="2720350"/>
            <a:ext cx="1161000" cy="17649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09"/>
          <p:cNvSpPr/>
          <p:nvPr/>
        </p:nvSpPr>
        <p:spPr>
          <a:xfrm>
            <a:off x="2925283" y="1367725"/>
            <a:ext cx="1161000" cy="8220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09"/>
          <p:cNvSpPr/>
          <p:nvPr/>
        </p:nvSpPr>
        <p:spPr>
          <a:xfrm>
            <a:off x="4246119" y="1367725"/>
            <a:ext cx="1161000" cy="8220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09"/>
          <p:cNvSpPr/>
          <p:nvPr/>
        </p:nvSpPr>
        <p:spPr>
          <a:xfrm>
            <a:off x="6405694" y="1367725"/>
            <a:ext cx="1921500" cy="8220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0" name="Google Shape;1590;p209"/>
          <p:cNvCxnSpPr/>
          <p:nvPr/>
        </p:nvCxnSpPr>
        <p:spPr>
          <a:xfrm rot="10800000">
            <a:off x="3534845" y="2208288"/>
            <a:ext cx="0" cy="493500"/>
          </a:xfrm>
          <a:prstGeom prst="straightConnector1">
            <a:avLst/>
          </a:prstGeom>
          <a:noFill/>
          <a:ln cap="flat" cmpd="sng" w="9525">
            <a:solidFill>
              <a:schemeClr val="dk1"/>
            </a:solidFill>
            <a:prstDash val="solid"/>
            <a:round/>
            <a:headEnd len="med" w="med" type="none"/>
            <a:tailEnd len="med" w="med" type="triangle"/>
          </a:ln>
        </p:spPr>
      </p:cxnSp>
      <p:cxnSp>
        <p:nvCxnSpPr>
          <p:cNvPr id="1591" name="Google Shape;1591;p209"/>
          <p:cNvCxnSpPr/>
          <p:nvPr/>
        </p:nvCxnSpPr>
        <p:spPr>
          <a:xfrm rot="10800000">
            <a:off x="2280860" y="2208288"/>
            <a:ext cx="0" cy="493500"/>
          </a:xfrm>
          <a:prstGeom prst="straightConnector1">
            <a:avLst/>
          </a:prstGeom>
          <a:noFill/>
          <a:ln cap="flat" cmpd="sng" w="9525">
            <a:solidFill>
              <a:schemeClr val="dk1"/>
            </a:solidFill>
            <a:prstDash val="solid"/>
            <a:round/>
            <a:headEnd len="med" w="med" type="none"/>
            <a:tailEnd len="med" w="med" type="triangle"/>
          </a:ln>
        </p:spPr>
      </p:cxnSp>
      <p:cxnSp>
        <p:nvCxnSpPr>
          <p:cNvPr id="1592" name="Google Shape;1592;p209"/>
          <p:cNvCxnSpPr/>
          <p:nvPr/>
        </p:nvCxnSpPr>
        <p:spPr>
          <a:xfrm rot="10800000">
            <a:off x="7363532" y="2208288"/>
            <a:ext cx="0" cy="493500"/>
          </a:xfrm>
          <a:prstGeom prst="straightConnector1">
            <a:avLst/>
          </a:prstGeom>
          <a:noFill/>
          <a:ln cap="flat" cmpd="sng" w="9525">
            <a:solidFill>
              <a:schemeClr val="dk1"/>
            </a:solidFill>
            <a:prstDash val="solid"/>
            <a:round/>
            <a:headEnd len="med" w="med" type="none"/>
            <a:tailEnd len="med" w="med" type="triangle"/>
          </a:ln>
        </p:spPr>
      </p:cxnSp>
      <p:sp>
        <p:nvSpPr>
          <p:cNvPr id="1593" name="Google Shape;1593;p20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4" name="Google Shape;1594;p209"/>
          <p:cNvSpPr txBox="1"/>
          <p:nvPr/>
        </p:nvSpPr>
        <p:spPr>
          <a:xfrm>
            <a:off x="1162500" y="365050"/>
            <a:ext cx="68190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2B3133"/>
                </a:solidFill>
                <a:latin typeface="Overpass"/>
                <a:ea typeface="Overpass"/>
                <a:cs typeface="Overpass"/>
                <a:sym typeface="Overpass"/>
              </a:rPr>
              <a:t>HERE’S HOW IT WORKS...</a:t>
            </a:r>
            <a:endParaRPr b="1" sz="2300">
              <a:solidFill>
                <a:srgbClr val="2B3133"/>
              </a:solidFill>
              <a:latin typeface="Overpass"/>
              <a:ea typeface="Overpass"/>
              <a:cs typeface="Overpass"/>
              <a:sym typeface="Overpass"/>
            </a:endParaRPr>
          </a:p>
        </p:txBody>
      </p:sp>
      <p:cxnSp>
        <p:nvCxnSpPr>
          <p:cNvPr id="1595" name="Google Shape;1595;p209"/>
          <p:cNvCxnSpPr/>
          <p:nvPr/>
        </p:nvCxnSpPr>
        <p:spPr>
          <a:xfrm>
            <a:off x="1822258" y="1779900"/>
            <a:ext cx="261300" cy="0"/>
          </a:xfrm>
          <a:prstGeom prst="straightConnector1">
            <a:avLst/>
          </a:prstGeom>
          <a:noFill/>
          <a:ln cap="flat" cmpd="sng" w="9525">
            <a:solidFill>
              <a:schemeClr val="dk1"/>
            </a:solidFill>
            <a:prstDash val="solid"/>
            <a:round/>
            <a:headEnd len="med" w="med" type="none"/>
            <a:tailEnd len="med" w="med" type="triangle"/>
          </a:ln>
        </p:spPr>
      </p:cxnSp>
      <p:cxnSp>
        <p:nvCxnSpPr>
          <p:cNvPr id="1596" name="Google Shape;1596;p209"/>
          <p:cNvCxnSpPr>
            <a:endCxn id="1587" idx="1"/>
          </p:cNvCxnSpPr>
          <p:nvPr/>
        </p:nvCxnSpPr>
        <p:spPr>
          <a:xfrm flipH="1" rot="10800000">
            <a:off x="2524783" y="1778725"/>
            <a:ext cx="400500" cy="1200"/>
          </a:xfrm>
          <a:prstGeom prst="straightConnector1">
            <a:avLst/>
          </a:prstGeom>
          <a:noFill/>
          <a:ln cap="flat" cmpd="sng" w="9525">
            <a:solidFill>
              <a:schemeClr val="dk1"/>
            </a:solidFill>
            <a:prstDash val="solid"/>
            <a:round/>
            <a:headEnd len="med" w="med" type="none"/>
            <a:tailEnd len="med" w="med" type="triangle"/>
          </a:ln>
        </p:spPr>
      </p:cxnSp>
      <p:pic>
        <p:nvPicPr>
          <p:cNvPr descr="Asset 91@2x.png" id="1597" name="Google Shape;1597;p209"/>
          <p:cNvPicPr preferRelativeResize="0"/>
          <p:nvPr/>
        </p:nvPicPr>
        <p:blipFill rotWithShape="1">
          <a:blip r:embed="rId3">
            <a:alphaModFix/>
          </a:blip>
          <a:srcRect b="475" l="0" r="0" t="475"/>
          <a:stretch/>
        </p:blipFill>
        <p:spPr>
          <a:xfrm>
            <a:off x="786527" y="1507768"/>
            <a:ext cx="266700" cy="409575"/>
          </a:xfrm>
          <a:prstGeom prst="rect">
            <a:avLst/>
          </a:prstGeom>
          <a:noFill/>
          <a:ln>
            <a:noFill/>
          </a:ln>
        </p:spPr>
      </p:pic>
      <p:pic>
        <p:nvPicPr>
          <p:cNvPr descr="Asset 92@2x.png" id="1598" name="Google Shape;1598;p209"/>
          <p:cNvPicPr preferRelativeResize="0"/>
          <p:nvPr/>
        </p:nvPicPr>
        <p:blipFill rotWithShape="1">
          <a:blip r:embed="rId4">
            <a:alphaModFix/>
          </a:blip>
          <a:srcRect b="0" l="219" r="209" t="0"/>
          <a:stretch/>
        </p:blipFill>
        <p:spPr>
          <a:xfrm>
            <a:off x="1132945" y="1525178"/>
            <a:ext cx="609600" cy="447675"/>
          </a:xfrm>
          <a:prstGeom prst="rect">
            <a:avLst/>
          </a:prstGeom>
          <a:noFill/>
          <a:ln>
            <a:noFill/>
          </a:ln>
        </p:spPr>
      </p:pic>
      <p:pic>
        <p:nvPicPr>
          <p:cNvPr descr="Asset 95@2x.png" id="1599" name="Google Shape;1599;p209"/>
          <p:cNvPicPr preferRelativeResize="0"/>
          <p:nvPr/>
        </p:nvPicPr>
        <p:blipFill rotWithShape="1">
          <a:blip r:embed="rId5">
            <a:alphaModFix/>
          </a:blip>
          <a:srcRect b="777" l="0" r="0" t="777"/>
          <a:stretch/>
        </p:blipFill>
        <p:spPr>
          <a:xfrm>
            <a:off x="2101024" y="1691893"/>
            <a:ext cx="381000" cy="495300"/>
          </a:xfrm>
          <a:prstGeom prst="rect">
            <a:avLst/>
          </a:prstGeom>
          <a:noFill/>
          <a:ln>
            <a:noFill/>
          </a:ln>
        </p:spPr>
      </p:pic>
      <p:pic>
        <p:nvPicPr>
          <p:cNvPr descr="Asset 94@2x.png" id="1600" name="Google Shape;1600;p209"/>
          <p:cNvPicPr preferRelativeResize="0"/>
          <p:nvPr/>
        </p:nvPicPr>
        <p:blipFill rotWithShape="1">
          <a:blip r:embed="rId6">
            <a:alphaModFix/>
          </a:blip>
          <a:srcRect b="-18008" l="-16260" r="-16260" t="-18008"/>
          <a:stretch/>
        </p:blipFill>
        <p:spPr>
          <a:xfrm>
            <a:off x="1909638" y="1324780"/>
            <a:ext cx="777300" cy="323875"/>
          </a:xfrm>
          <a:prstGeom prst="rect">
            <a:avLst/>
          </a:prstGeom>
          <a:noFill/>
          <a:ln>
            <a:noFill/>
          </a:ln>
        </p:spPr>
      </p:pic>
      <p:pic>
        <p:nvPicPr>
          <p:cNvPr descr="Asset 92@2x.png" id="1601" name="Google Shape;1601;p209"/>
          <p:cNvPicPr preferRelativeResize="0"/>
          <p:nvPr/>
        </p:nvPicPr>
        <p:blipFill rotWithShape="1">
          <a:blip r:embed="rId4">
            <a:alphaModFix/>
          </a:blip>
          <a:srcRect b="0" l="219" r="209" t="0"/>
          <a:stretch/>
        </p:blipFill>
        <p:spPr>
          <a:xfrm>
            <a:off x="1970261" y="3057778"/>
            <a:ext cx="609600" cy="447675"/>
          </a:xfrm>
          <a:prstGeom prst="rect">
            <a:avLst/>
          </a:prstGeom>
          <a:noFill/>
          <a:ln>
            <a:noFill/>
          </a:ln>
        </p:spPr>
      </p:pic>
      <p:pic>
        <p:nvPicPr>
          <p:cNvPr descr="Asset 92@2x.png" id="1602" name="Google Shape;1602;p209"/>
          <p:cNvPicPr preferRelativeResize="0"/>
          <p:nvPr/>
        </p:nvPicPr>
        <p:blipFill rotWithShape="1">
          <a:blip r:embed="rId4">
            <a:alphaModFix/>
          </a:blip>
          <a:srcRect b="0" l="219" r="209" t="0"/>
          <a:stretch/>
        </p:blipFill>
        <p:spPr>
          <a:xfrm>
            <a:off x="7044232" y="2860398"/>
            <a:ext cx="609600" cy="447675"/>
          </a:xfrm>
          <a:prstGeom prst="rect">
            <a:avLst/>
          </a:prstGeom>
          <a:noFill/>
          <a:ln>
            <a:noFill/>
          </a:ln>
        </p:spPr>
      </p:pic>
      <p:pic>
        <p:nvPicPr>
          <p:cNvPr descr="Asset 104@2x.png" id="1603" name="Google Shape;1603;p209"/>
          <p:cNvPicPr preferRelativeResize="0"/>
          <p:nvPr/>
        </p:nvPicPr>
        <p:blipFill rotWithShape="1">
          <a:blip r:embed="rId7">
            <a:alphaModFix/>
          </a:blip>
          <a:srcRect b="-18716" l="-2113" r="0" t="-18702"/>
          <a:stretch/>
        </p:blipFill>
        <p:spPr>
          <a:xfrm>
            <a:off x="1822258" y="3594650"/>
            <a:ext cx="943975" cy="287950"/>
          </a:xfrm>
          <a:prstGeom prst="rect">
            <a:avLst/>
          </a:prstGeom>
          <a:noFill/>
          <a:ln>
            <a:noFill/>
          </a:ln>
        </p:spPr>
      </p:pic>
      <p:pic>
        <p:nvPicPr>
          <p:cNvPr descr="Asset 104@2x.png" id="1604" name="Google Shape;1604;p209"/>
          <p:cNvPicPr preferRelativeResize="0"/>
          <p:nvPr/>
        </p:nvPicPr>
        <p:blipFill rotWithShape="1">
          <a:blip r:embed="rId7">
            <a:alphaModFix/>
          </a:blip>
          <a:srcRect b="-18716" l="-2113" r="0" t="-18702"/>
          <a:stretch/>
        </p:blipFill>
        <p:spPr>
          <a:xfrm>
            <a:off x="6888667" y="3308075"/>
            <a:ext cx="943975" cy="287950"/>
          </a:xfrm>
          <a:prstGeom prst="rect">
            <a:avLst/>
          </a:prstGeom>
          <a:noFill/>
          <a:ln>
            <a:noFill/>
          </a:ln>
        </p:spPr>
      </p:pic>
      <p:pic>
        <p:nvPicPr>
          <p:cNvPr descr="Asset 99@2x.png" id="1605" name="Google Shape;1605;p209"/>
          <p:cNvPicPr preferRelativeResize="0"/>
          <p:nvPr/>
        </p:nvPicPr>
        <p:blipFill rotWithShape="1">
          <a:blip r:embed="rId8">
            <a:alphaModFix/>
          </a:blip>
          <a:srcRect b="139" l="0" r="0" t="149"/>
          <a:stretch/>
        </p:blipFill>
        <p:spPr>
          <a:xfrm>
            <a:off x="4549239" y="1469223"/>
            <a:ext cx="561975" cy="428625"/>
          </a:xfrm>
          <a:prstGeom prst="rect">
            <a:avLst/>
          </a:prstGeom>
          <a:noFill/>
          <a:ln>
            <a:noFill/>
          </a:ln>
        </p:spPr>
      </p:pic>
      <p:pic>
        <p:nvPicPr>
          <p:cNvPr descr="Asset 107@2x.png" id="1606" name="Google Shape;1606;p209"/>
          <p:cNvPicPr preferRelativeResize="0"/>
          <p:nvPr/>
        </p:nvPicPr>
        <p:blipFill rotWithShape="1">
          <a:blip r:embed="rId9">
            <a:alphaModFix/>
          </a:blip>
          <a:srcRect b="0" l="1286" r="1276" t="0"/>
          <a:stretch/>
        </p:blipFill>
        <p:spPr>
          <a:xfrm>
            <a:off x="3310556" y="3774573"/>
            <a:ext cx="390525" cy="371475"/>
          </a:xfrm>
          <a:prstGeom prst="rect">
            <a:avLst/>
          </a:prstGeom>
          <a:noFill/>
          <a:ln>
            <a:noFill/>
          </a:ln>
        </p:spPr>
      </p:pic>
      <p:pic>
        <p:nvPicPr>
          <p:cNvPr descr="Asset 106@2x.png" id="1607" name="Google Shape;1607;p209"/>
          <p:cNvPicPr preferRelativeResize="0"/>
          <p:nvPr/>
        </p:nvPicPr>
        <p:blipFill rotWithShape="1">
          <a:blip r:embed="rId10">
            <a:alphaModFix/>
          </a:blip>
          <a:srcRect b="0" l="258" r="258" t="0"/>
          <a:stretch/>
        </p:blipFill>
        <p:spPr>
          <a:xfrm>
            <a:off x="3274931" y="2874084"/>
            <a:ext cx="466725" cy="466725"/>
          </a:xfrm>
          <a:prstGeom prst="rect">
            <a:avLst/>
          </a:prstGeom>
          <a:noFill/>
          <a:ln>
            <a:noFill/>
          </a:ln>
        </p:spPr>
      </p:pic>
      <p:pic>
        <p:nvPicPr>
          <p:cNvPr descr="Asset 105@2x.png" id="1608" name="Google Shape;1608;p209"/>
          <p:cNvPicPr preferRelativeResize="0"/>
          <p:nvPr/>
        </p:nvPicPr>
        <p:blipFill rotWithShape="1">
          <a:blip r:embed="rId11">
            <a:alphaModFix/>
          </a:blip>
          <a:srcRect b="19" l="0" r="0" t="19"/>
          <a:stretch/>
        </p:blipFill>
        <p:spPr>
          <a:xfrm>
            <a:off x="7227307" y="3850773"/>
            <a:ext cx="266700" cy="409575"/>
          </a:xfrm>
          <a:prstGeom prst="rect">
            <a:avLst/>
          </a:prstGeom>
          <a:noFill/>
          <a:ln>
            <a:noFill/>
          </a:ln>
        </p:spPr>
      </p:pic>
      <p:pic>
        <p:nvPicPr>
          <p:cNvPr descr="Asset 101@2x.png" id="1609" name="Google Shape;1609;p209"/>
          <p:cNvPicPr preferRelativeResize="0"/>
          <p:nvPr/>
        </p:nvPicPr>
        <p:blipFill rotWithShape="1">
          <a:blip r:embed="rId12">
            <a:alphaModFix/>
          </a:blip>
          <a:srcRect b="99" l="0" r="0" t="109"/>
          <a:stretch/>
        </p:blipFill>
        <p:spPr>
          <a:xfrm>
            <a:off x="6546846" y="1520480"/>
            <a:ext cx="485775" cy="542925"/>
          </a:xfrm>
          <a:prstGeom prst="rect">
            <a:avLst/>
          </a:prstGeom>
          <a:noFill/>
          <a:ln>
            <a:noFill/>
          </a:ln>
        </p:spPr>
      </p:pic>
      <p:pic>
        <p:nvPicPr>
          <p:cNvPr descr="Asset 101@2x.png" id="1610" name="Google Shape;1610;p209"/>
          <p:cNvPicPr preferRelativeResize="0"/>
          <p:nvPr/>
        </p:nvPicPr>
        <p:blipFill rotWithShape="1">
          <a:blip r:embed="rId12">
            <a:alphaModFix/>
          </a:blip>
          <a:srcRect b="99" l="0" r="0" t="109"/>
          <a:stretch/>
        </p:blipFill>
        <p:spPr>
          <a:xfrm>
            <a:off x="7110121" y="1520480"/>
            <a:ext cx="485775" cy="542925"/>
          </a:xfrm>
          <a:prstGeom prst="rect">
            <a:avLst/>
          </a:prstGeom>
          <a:noFill/>
          <a:ln>
            <a:noFill/>
          </a:ln>
        </p:spPr>
      </p:pic>
      <p:pic>
        <p:nvPicPr>
          <p:cNvPr descr="Asset 102@2x.png" id="1611" name="Google Shape;1611;p209"/>
          <p:cNvPicPr preferRelativeResize="0"/>
          <p:nvPr/>
        </p:nvPicPr>
        <p:blipFill rotWithShape="1">
          <a:blip r:embed="rId13">
            <a:alphaModFix/>
          </a:blip>
          <a:srcRect b="258" l="0" r="0" t="258"/>
          <a:stretch/>
        </p:blipFill>
        <p:spPr>
          <a:xfrm>
            <a:off x="7710237" y="1528975"/>
            <a:ext cx="485775" cy="514350"/>
          </a:xfrm>
          <a:prstGeom prst="rect">
            <a:avLst/>
          </a:prstGeom>
          <a:noFill/>
          <a:ln>
            <a:noFill/>
          </a:ln>
        </p:spPr>
      </p:pic>
      <p:cxnSp>
        <p:nvCxnSpPr>
          <p:cNvPr id="1612" name="Google Shape;1612;p209"/>
          <p:cNvCxnSpPr/>
          <p:nvPr/>
        </p:nvCxnSpPr>
        <p:spPr>
          <a:xfrm>
            <a:off x="5428494" y="1779925"/>
            <a:ext cx="971400" cy="0"/>
          </a:xfrm>
          <a:prstGeom prst="straightConnector1">
            <a:avLst/>
          </a:prstGeom>
          <a:noFill/>
          <a:ln cap="flat" cmpd="sng" w="9525">
            <a:solidFill>
              <a:schemeClr val="dk1"/>
            </a:solidFill>
            <a:prstDash val="solid"/>
            <a:round/>
            <a:headEnd len="med" w="med" type="none"/>
            <a:tailEnd len="med" w="med" type="triangle"/>
          </a:ln>
        </p:spPr>
      </p:cxnSp>
      <p:pic>
        <p:nvPicPr>
          <p:cNvPr descr="Asset 100@2x.png" id="1613" name="Google Shape;1613;p209"/>
          <p:cNvPicPr preferRelativeResize="0"/>
          <p:nvPr/>
        </p:nvPicPr>
        <p:blipFill rotWithShape="1">
          <a:blip r:embed="rId14">
            <a:alphaModFix/>
          </a:blip>
          <a:srcRect b="34728" l="0" r="0" t="357"/>
          <a:stretch/>
        </p:blipFill>
        <p:spPr>
          <a:xfrm>
            <a:off x="5635975" y="1525273"/>
            <a:ext cx="552450" cy="323875"/>
          </a:xfrm>
          <a:prstGeom prst="rect">
            <a:avLst/>
          </a:prstGeom>
          <a:noFill/>
          <a:ln>
            <a:noFill/>
          </a:ln>
        </p:spPr>
      </p:pic>
      <p:pic>
        <p:nvPicPr>
          <p:cNvPr descr="Asset 108@2x.png" id="1614" name="Google Shape;1614;p209"/>
          <p:cNvPicPr preferRelativeResize="0"/>
          <p:nvPr/>
        </p:nvPicPr>
        <p:blipFill rotWithShape="1">
          <a:blip r:embed="rId15">
            <a:alphaModFix/>
          </a:blip>
          <a:srcRect b="337" l="0" r="0" t="327"/>
          <a:stretch/>
        </p:blipFill>
        <p:spPr>
          <a:xfrm>
            <a:off x="3303508" y="1464443"/>
            <a:ext cx="409575" cy="438150"/>
          </a:xfrm>
          <a:prstGeom prst="rect">
            <a:avLst/>
          </a:prstGeom>
          <a:noFill/>
          <a:ln>
            <a:noFill/>
          </a:ln>
        </p:spPr>
      </p:pic>
      <p:sp>
        <p:nvSpPr>
          <p:cNvPr id="1615" name="Google Shape;1615;p209"/>
          <p:cNvSpPr txBox="1"/>
          <p:nvPr/>
        </p:nvSpPr>
        <p:spPr>
          <a:xfrm>
            <a:off x="734542" y="1867768"/>
            <a:ext cx="381000" cy="22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2B3133"/>
                </a:solidFill>
                <a:latin typeface="Overpass"/>
                <a:ea typeface="Overpass"/>
                <a:cs typeface="Overpass"/>
                <a:sym typeface="Overpass"/>
              </a:rPr>
              <a:t>Dev</a:t>
            </a:r>
            <a:endParaRPr b="1" sz="800">
              <a:solidFill>
                <a:srgbClr val="2B3133"/>
              </a:solidFill>
              <a:latin typeface="Overpass"/>
              <a:ea typeface="Overpass"/>
              <a:cs typeface="Overpass"/>
              <a:sym typeface="Overpass"/>
            </a:endParaRPr>
          </a:p>
        </p:txBody>
      </p:sp>
      <p:sp>
        <p:nvSpPr>
          <p:cNvPr id="1616" name="Google Shape;1616;p209"/>
          <p:cNvSpPr txBox="1"/>
          <p:nvPr/>
        </p:nvSpPr>
        <p:spPr>
          <a:xfrm>
            <a:off x="1758532" y="4146050"/>
            <a:ext cx="1114500" cy="22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2B3133"/>
                </a:solidFill>
                <a:latin typeface="Overpass"/>
                <a:ea typeface="Overpass"/>
                <a:cs typeface="Overpass"/>
                <a:sym typeface="Overpass"/>
              </a:rPr>
              <a:t>Business central</a:t>
            </a:r>
            <a:endParaRPr b="1" sz="800">
              <a:solidFill>
                <a:srgbClr val="2B3133"/>
              </a:solidFill>
              <a:latin typeface="Overpass"/>
              <a:ea typeface="Overpass"/>
              <a:cs typeface="Overpass"/>
              <a:sym typeface="Overpass"/>
            </a:endParaRPr>
          </a:p>
        </p:txBody>
      </p:sp>
      <p:sp>
        <p:nvSpPr>
          <p:cNvPr id="1617" name="Google Shape;1617;p209"/>
          <p:cNvSpPr txBox="1"/>
          <p:nvPr/>
        </p:nvSpPr>
        <p:spPr>
          <a:xfrm>
            <a:off x="3216308" y="4146050"/>
            <a:ext cx="609600" cy="22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Overpass"/>
                <a:ea typeface="Overpass"/>
                <a:cs typeface="Overpass"/>
                <a:sym typeface="Overpass"/>
              </a:rPr>
              <a:t>Registry</a:t>
            </a:r>
            <a:endParaRPr b="1" sz="800">
              <a:latin typeface="Overpass"/>
              <a:ea typeface="Overpass"/>
              <a:cs typeface="Overpass"/>
              <a:sym typeface="Overpass"/>
            </a:endParaRPr>
          </a:p>
        </p:txBody>
      </p:sp>
      <p:sp>
        <p:nvSpPr>
          <p:cNvPr id="1618" name="Google Shape;1618;p209"/>
          <p:cNvSpPr txBox="1"/>
          <p:nvPr/>
        </p:nvSpPr>
        <p:spPr>
          <a:xfrm>
            <a:off x="3018158" y="3374150"/>
            <a:ext cx="1068300" cy="22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Overpass"/>
                <a:ea typeface="Overpass"/>
                <a:cs typeface="Overpass"/>
                <a:sym typeface="Overpass"/>
              </a:rPr>
              <a:t>Container image</a:t>
            </a:r>
            <a:endParaRPr b="1" sz="800">
              <a:latin typeface="Overpass"/>
              <a:ea typeface="Overpass"/>
              <a:cs typeface="Overpass"/>
              <a:sym typeface="Overpass"/>
            </a:endParaRPr>
          </a:p>
        </p:txBody>
      </p:sp>
      <p:sp>
        <p:nvSpPr>
          <p:cNvPr id="1619" name="Google Shape;1619;p209"/>
          <p:cNvSpPr txBox="1"/>
          <p:nvPr/>
        </p:nvSpPr>
        <p:spPr>
          <a:xfrm>
            <a:off x="6826507" y="3554075"/>
            <a:ext cx="10683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B3133"/>
                </a:solidFill>
                <a:latin typeface="Overpass"/>
                <a:ea typeface="Overpass"/>
                <a:cs typeface="Overpass"/>
                <a:sym typeface="Overpass"/>
              </a:rPr>
              <a:t>Dashboard</a:t>
            </a:r>
            <a:endParaRPr b="1" sz="800">
              <a:solidFill>
                <a:srgbClr val="2B3133"/>
              </a:solidFill>
              <a:latin typeface="Overpass"/>
              <a:ea typeface="Overpass"/>
              <a:cs typeface="Overpass"/>
              <a:sym typeface="Overpass"/>
            </a:endParaRPr>
          </a:p>
        </p:txBody>
      </p:sp>
      <p:sp>
        <p:nvSpPr>
          <p:cNvPr id="1620" name="Google Shape;1620;p209"/>
          <p:cNvSpPr txBox="1"/>
          <p:nvPr/>
        </p:nvSpPr>
        <p:spPr>
          <a:xfrm>
            <a:off x="6826507" y="4202300"/>
            <a:ext cx="10683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2B3133"/>
                </a:solidFill>
                <a:latin typeface="Overpass"/>
                <a:ea typeface="Overpass"/>
                <a:cs typeface="Overpass"/>
                <a:sym typeface="Overpass"/>
              </a:rPr>
              <a:t>Ops</a:t>
            </a:r>
            <a:endParaRPr b="1" sz="800">
              <a:solidFill>
                <a:srgbClr val="2B3133"/>
              </a:solidFill>
              <a:latin typeface="Overpass"/>
              <a:ea typeface="Overpass"/>
              <a:cs typeface="Overpass"/>
              <a:sym typeface="Overpass"/>
            </a:endParaRPr>
          </a:p>
        </p:txBody>
      </p:sp>
      <p:sp>
        <p:nvSpPr>
          <p:cNvPr id="1621" name="Google Shape;1621;p209"/>
          <p:cNvSpPr txBox="1"/>
          <p:nvPr/>
        </p:nvSpPr>
        <p:spPr>
          <a:xfrm>
            <a:off x="3528277" y="2373821"/>
            <a:ext cx="1068300" cy="22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Overpass"/>
                <a:ea typeface="Overpass"/>
                <a:cs typeface="Overpass"/>
                <a:sym typeface="Overpass"/>
              </a:rPr>
              <a:t>Image stream</a:t>
            </a:r>
            <a:endParaRPr sz="800">
              <a:latin typeface="Overpass"/>
              <a:ea typeface="Overpass"/>
              <a:cs typeface="Overpass"/>
              <a:sym typeface="Overpass"/>
            </a:endParaRPr>
          </a:p>
        </p:txBody>
      </p:sp>
      <p:sp>
        <p:nvSpPr>
          <p:cNvPr id="1622" name="Google Shape;1622;p209"/>
          <p:cNvSpPr txBox="1"/>
          <p:nvPr/>
        </p:nvSpPr>
        <p:spPr>
          <a:xfrm>
            <a:off x="2273550" y="2373825"/>
            <a:ext cx="667500" cy="22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Overpass"/>
                <a:ea typeface="Overpass"/>
                <a:cs typeface="Overpass"/>
                <a:sym typeface="Overpass"/>
              </a:rPr>
              <a:t>Source</a:t>
            </a:r>
            <a:endParaRPr sz="800">
              <a:latin typeface="Overpass"/>
              <a:ea typeface="Overpass"/>
              <a:cs typeface="Overpass"/>
              <a:sym typeface="Overpass"/>
            </a:endParaRPr>
          </a:p>
        </p:txBody>
      </p:sp>
      <p:sp>
        <p:nvSpPr>
          <p:cNvPr id="1623" name="Google Shape;1623;p209"/>
          <p:cNvSpPr txBox="1"/>
          <p:nvPr/>
        </p:nvSpPr>
        <p:spPr>
          <a:xfrm>
            <a:off x="2926708" y="1939400"/>
            <a:ext cx="11610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S21</a:t>
            </a:r>
            <a:endParaRPr sz="800">
              <a:latin typeface="Overpass"/>
              <a:ea typeface="Overpass"/>
              <a:cs typeface="Overpass"/>
              <a:sym typeface="Overpass"/>
            </a:endParaRPr>
          </a:p>
        </p:txBody>
      </p:sp>
      <p:sp>
        <p:nvSpPr>
          <p:cNvPr id="1624" name="Google Shape;1624;p209"/>
          <p:cNvSpPr txBox="1"/>
          <p:nvPr/>
        </p:nvSpPr>
        <p:spPr>
          <a:xfrm>
            <a:off x="4246119" y="1939400"/>
            <a:ext cx="11610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Microservice image</a:t>
            </a:r>
            <a:endParaRPr sz="800">
              <a:latin typeface="Overpass"/>
              <a:ea typeface="Overpass"/>
              <a:cs typeface="Overpass"/>
              <a:sym typeface="Overpass"/>
            </a:endParaRPr>
          </a:p>
        </p:txBody>
      </p:sp>
      <p:cxnSp>
        <p:nvCxnSpPr>
          <p:cNvPr id="1625" name="Google Shape;1625;p209"/>
          <p:cNvCxnSpPr>
            <a:stCxn id="1587" idx="3"/>
          </p:cNvCxnSpPr>
          <p:nvPr/>
        </p:nvCxnSpPr>
        <p:spPr>
          <a:xfrm>
            <a:off x="4086283" y="1778725"/>
            <a:ext cx="159900" cy="0"/>
          </a:xfrm>
          <a:prstGeom prst="straightConnector1">
            <a:avLst/>
          </a:prstGeom>
          <a:noFill/>
          <a:ln cap="flat" cmpd="sng" w="9525">
            <a:solidFill>
              <a:schemeClr val="dk1"/>
            </a:solidFill>
            <a:prstDash val="solid"/>
            <a:round/>
            <a:headEnd len="med" w="med" type="none"/>
            <a:tailEnd len="med" w="med" type="triangle"/>
          </a:ln>
        </p:spPr>
      </p:cxnSp>
      <p:pic>
        <p:nvPicPr>
          <p:cNvPr descr="Asset 93@2x.png" id="1626" name="Google Shape;1626;p209"/>
          <p:cNvPicPr preferRelativeResize="0"/>
          <p:nvPr/>
        </p:nvPicPr>
        <p:blipFill rotWithShape="1">
          <a:blip r:embed="rId16">
            <a:alphaModFix/>
          </a:blip>
          <a:srcRect b="-14766" l="-5175" r="-4234" t="-14766"/>
          <a:stretch/>
        </p:blipFill>
        <p:spPr>
          <a:xfrm>
            <a:off x="905033" y="2100273"/>
            <a:ext cx="667600" cy="308450"/>
          </a:xfrm>
          <a:prstGeom prst="rect">
            <a:avLst/>
          </a:prstGeom>
          <a:noFill/>
          <a:ln>
            <a:noFill/>
          </a:ln>
        </p:spPr>
      </p:pic>
      <p:sp>
        <p:nvSpPr>
          <p:cNvPr id="1627" name="Google Shape;1627;p209"/>
          <p:cNvSpPr txBox="1"/>
          <p:nvPr/>
        </p:nvSpPr>
        <p:spPr>
          <a:xfrm>
            <a:off x="5572660" y="1867775"/>
            <a:ext cx="6675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Deploy</a:t>
            </a:r>
            <a:endParaRPr sz="800">
              <a:latin typeface="Overpass"/>
              <a:ea typeface="Overpass"/>
              <a:cs typeface="Overpass"/>
              <a:sym typeface="Overpas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21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33" name="Google Shape;1633;p210"/>
          <p:cNvSpPr/>
          <p:nvPr/>
        </p:nvSpPr>
        <p:spPr>
          <a:xfrm>
            <a:off x="952075" y="1230200"/>
            <a:ext cx="3750300" cy="13416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10"/>
          <p:cNvSpPr/>
          <p:nvPr/>
        </p:nvSpPr>
        <p:spPr>
          <a:xfrm>
            <a:off x="4783300" y="1230200"/>
            <a:ext cx="1689300" cy="13416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10"/>
          <p:cNvSpPr/>
          <p:nvPr/>
        </p:nvSpPr>
        <p:spPr>
          <a:xfrm>
            <a:off x="952075" y="2686400"/>
            <a:ext cx="5520900" cy="5826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10"/>
          <p:cNvSpPr/>
          <p:nvPr/>
        </p:nvSpPr>
        <p:spPr>
          <a:xfrm>
            <a:off x="952075" y="3383600"/>
            <a:ext cx="5520900" cy="6990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10"/>
          <p:cNvSpPr txBox="1"/>
          <p:nvPr/>
        </p:nvSpPr>
        <p:spPr>
          <a:xfrm>
            <a:off x="463925" y="195575"/>
            <a:ext cx="68190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B3133"/>
                </a:solidFill>
                <a:latin typeface="Overpass"/>
                <a:ea typeface="Overpass"/>
                <a:cs typeface="Overpass"/>
                <a:sym typeface="Overpass"/>
              </a:rPr>
              <a:t>A MICROSERVICES APPLICATION</a:t>
            </a:r>
            <a:endParaRPr sz="2800">
              <a:solidFill>
                <a:srgbClr val="2B3133"/>
              </a:solidFill>
              <a:latin typeface="Overpass"/>
              <a:ea typeface="Overpass"/>
              <a:cs typeface="Overpass"/>
              <a:sym typeface="Overpass"/>
            </a:endParaRPr>
          </a:p>
        </p:txBody>
      </p:sp>
      <p:sp>
        <p:nvSpPr>
          <p:cNvPr id="1638" name="Google Shape;1638;p210"/>
          <p:cNvSpPr/>
          <p:nvPr/>
        </p:nvSpPr>
        <p:spPr>
          <a:xfrm>
            <a:off x="2925800" y="1367725"/>
            <a:ext cx="1625700" cy="515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10"/>
          <p:cNvSpPr/>
          <p:nvPr/>
        </p:nvSpPr>
        <p:spPr>
          <a:xfrm>
            <a:off x="1097200" y="1935377"/>
            <a:ext cx="1689300" cy="515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10"/>
          <p:cNvSpPr/>
          <p:nvPr/>
        </p:nvSpPr>
        <p:spPr>
          <a:xfrm>
            <a:off x="2925800" y="1935375"/>
            <a:ext cx="1625700" cy="515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09@2x.png" id="1641" name="Google Shape;1641;p210"/>
          <p:cNvPicPr preferRelativeResize="0"/>
          <p:nvPr/>
        </p:nvPicPr>
        <p:blipFill rotWithShape="1">
          <a:blip r:embed="rId3">
            <a:alphaModFix/>
          </a:blip>
          <a:srcRect b="0" l="465" r="465" t="0"/>
          <a:stretch/>
        </p:blipFill>
        <p:spPr>
          <a:xfrm>
            <a:off x="3086457" y="1457161"/>
            <a:ext cx="323850" cy="371475"/>
          </a:xfrm>
          <a:prstGeom prst="rect">
            <a:avLst/>
          </a:prstGeom>
          <a:noFill/>
          <a:ln>
            <a:noFill/>
          </a:ln>
        </p:spPr>
      </p:pic>
      <p:pic>
        <p:nvPicPr>
          <p:cNvPr descr="Asset 110@2x.png" id="1642" name="Google Shape;1642;p210"/>
          <p:cNvPicPr preferRelativeResize="0"/>
          <p:nvPr/>
        </p:nvPicPr>
        <p:blipFill rotWithShape="1">
          <a:blip r:embed="rId4">
            <a:alphaModFix/>
          </a:blip>
          <a:srcRect b="69" l="0" r="0" t="69"/>
          <a:stretch/>
        </p:blipFill>
        <p:spPr>
          <a:xfrm>
            <a:off x="1239788" y="1988571"/>
            <a:ext cx="371475" cy="400050"/>
          </a:xfrm>
          <a:prstGeom prst="rect">
            <a:avLst/>
          </a:prstGeom>
          <a:noFill/>
          <a:ln>
            <a:noFill/>
          </a:ln>
        </p:spPr>
      </p:pic>
      <p:pic>
        <p:nvPicPr>
          <p:cNvPr descr="Asset 111@2x.png" id="1643" name="Google Shape;1643;p210"/>
          <p:cNvPicPr preferRelativeResize="0"/>
          <p:nvPr/>
        </p:nvPicPr>
        <p:blipFill rotWithShape="1">
          <a:blip r:embed="rId5">
            <a:alphaModFix/>
          </a:blip>
          <a:srcRect b="0" l="377" r="377" t="0"/>
          <a:stretch/>
        </p:blipFill>
        <p:spPr>
          <a:xfrm>
            <a:off x="3016195" y="2012375"/>
            <a:ext cx="371475" cy="352425"/>
          </a:xfrm>
          <a:prstGeom prst="rect">
            <a:avLst/>
          </a:prstGeom>
          <a:noFill/>
          <a:ln>
            <a:noFill/>
          </a:ln>
        </p:spPr>
      </p:pic>
      <p:pic>
        <p:nvPicPr>
          <p:cNvPr descr="Asset 112@2x.png" id="1644" name="Google Shape;1644;p210"/>
          <p:cNvPicPr preferRelativeResize="0"/>
          <p:nvPr/>
        </p:nvPicPr>
        <p:blipFill rotWithShape="1">
          <a:blip r:embed="rId6">
            <a:alphaModFix/>
          </a:blip>
          <a:srcRect b="99" l="0" r="0" t="99"/>
          <a:stretch/>
        </p:blipFill>
        <p:spPr>
          <a:xfrm>
            <a:off x="5033238" y="1733977"/>
            <a:ext cx="1190625" cy="352425"/>
          </a:xfrm>
          <a:prstGeom prst="rect">
            <a:avLst/>
          </a:prstGeom>
          <a:noFill/>
          <a:ln>
            <a:noFill/>
          </a:ln>
        </p:spPr>
      </p:pic>
      <p:pic>
        <p:nvPicPr>
          <p:cNvPr descr="Asset 113@2x.png" id="1645" name="Google Shape;1645;p210"/>
          <p:cNvPicPr preferRelativeResize="0"/>
          <p:nvPr/>
        </p:nvPicPr>
        <p:blipFill rotWithShape="1">
          <a:blip r:embed="rId7">
            <a:alphaModFix/>
          </a:blip>
          <a:srcRect b="-3844" l="-2311" r="-2301" t="-3844"/>
          <a:stretch/>
        </p:blipFill>
        <p:spPr>
          <a:xfrm>
            <a:off x="2962922" y="2778087"/>
            <a:ext cx="1507881" cy="400050"/>
          </a:xfrm>
          <a:prstGeom prst="rect">
            <a:avLst/>
          </a:prstGeom>
          <a:noFill/>
          <a:ln>
            <a:noFill/>
          </a:ln>
        </p:spPr>
      </p:pic>
      <p:pic>
        <p:nvPicPr>
          <p:cNvPr descr="Asset 114@2x.png" id="1646" name="Google Shape;1646;p210"/>
          <p:cNvPicPr preferRelativeResize="0"/>
          <p:nvPr/>
        </p:nvPicPr>
        <p:blipFill rotWithShape="1">
          <a:blip r:embed="rId8">
            <a:alphaModFix/>
          </a:blip>
          <a:srcRect b="0" l="514" r="514" t="0"/>
          <a:stretch/>
        </p:blipFill>
        <p:spPr>
          <a:xfrm>
            <a:off x="1412796" y="3525250"/>
            <a:ext cx="838200" cy="438150"/>
          </a:xfrm>
          <a:prstGeom prst="rect">
            <a:avLst/>
          </a:prstGeom>
          <a:noFill/>
          <a:ln>
            <a:noFill/>
          </a:ln>
        </p:spPr>
      </p:pic>
      <p:pic>
        <p:nvPicPr>
          <p:cNvPr descr="Asset 115@2x.png" id="1647" name="Google Shape;1647;p210"/>
          <p:cNvPicPr preferRelativeResize="0"/>
          <p:nvPr/>
        </p:nvPicPr>
        <p:blipFill rotWithShape="1">
          <a:blip r:embed="rId9">
            <a:alphaModFix/>
          </a:blip>
          <a:srcRect b="0" l="109" r="99" t="0"/>
          <a:stretch/>
        </p:blipFill>
        <p:spPr>
          <a:xfrm>
            <a:off x="3213344" y="3437439"/>
            <a:ext cx="952500" cy="590550"/>
          </a:xfrm>
          <a:prstGeom prst="rect">
            <a:avLst/>
          </a:prstGeom>
          <a:noFill/>
          <a:ln>
            <a:noFill/>
          </a:ln>
        </p:spPr>
      </p:pic>
      <p:pic>
        <p:nvPicPr>
          <p:cNvPr descr="Asset 116@2x.png" id="1648" name="Google Shape;1648;p210"/>
          <p:cNvPicPr preferRelativeResize="0"/>
          <p:nvPr/>
        </p:nvPicPr>
        <p:blipFill rotWithShape="1">
          <a:blip r:embed="rId10">
            <a:alphaModFix/>
          </a:blip>
          <a:srcRect b="25683" l="0" r="0" t="4047"/>
          <a:stretch/>
        </p:blipFill>
        <p:spPr>
          <a:xfrm>
            <a:off x="5121050" y="3383725"/>
            <a:ext cx="733425" cy="515400"/>
          </a:xfrm>
          <a:prstGeom prst="rect">
            <a:avLst/>
          </a:prstGeom>
          <a:noFill/>
          <a:ln>
            <a:noFill/>
          </a:ln>
        </p:spPr>
      </p:pic>
      <p:pic>
        <p:nvPicPr>
          <p:cNvPr descr="Asset 118@2x.png" id="1649" name="Google Shape;1649;p210"/>
          <p:cNvPicPr preferRelativeResize="0"/>
          <p:nvPr/>
        </p:nvPicPr>
        <p:blipFill rotWithShape="1">
          <a:blip r:embed="rId11">
            <a:alphaModFix/>
          </a:blip>
          <a:srcRect b="0" l="189" r="189" t="0"/>
          <a:stretch/>
        </p:blipFill>
        <p:spPr>
          <a:xfrm>
            <a:off x="7180856" y="3009681"/>
            <a:ext cx="752475" cy="314325"/>
          </a:xfrm>
          <a:prstGeom prst="rect">
            <a:avLst/>
          </a:prstGeom>
          <a:noFill/>
          <a:ln>
            <a:noFill/>
          </a:ln>
        </p:spPr>
      </p:pic>
      <p:pic>
        <p:nvPicPr>
          <p:cNvPr descr="Asset 119@2x.png" id="1650" name="Google Shape;1650;p210"/>
          <p:cNvPicPr preferRelativeResize="0"/>
          <p:nvPr/>
        </p:nvPicPr>
        <p:blipFill rotWithShape="1">
          <a:blip r:embed="rId12">
            <a:alphaModFix/>
          </a:blip>
          <a:srcRect b="0" l="317" r="317" t="0"/>
          <a:stretch/>
        </p:blipFill>
        <p:spPr>
          <a:xfrm>
            <a:off x="7190381" y="2571788"/>
            <a:ext cx="733425" cy="371475"/>
          </a:xfrm>
          <a:prstGeom prst="rect">
            <a:avLst/>
          </a:prstGeom>
          <a:noFill/>
          <a:ln>
            <a:noFill/>
          </a:ln>
        </p:spPr>
      </p:pic>
      <p:pic>
        <p:nvPicPr>
          <p:cNvPr descr="Asset 120@2x.png" id="1651" name="Google Shape;1651;p210"/>
          <p:cNvPicPr preferRelativeResize="0"/>
          <p:nvPr/>
        </p:nvPicPr>
        <p:blipFill rotWithShape="1">
          <a:blip r:embed="rId13">
            <a:alphaModFix/>
          </a:blip>
          <a:srcRect b="0" l="534" r="534" t="0"/>
          <a:stretch/>
        </p:blipFill>
        <p:spPr>
          <a:xfrm>
            <a:off x="7176093" y="2267238"/>
            <a:ext cx="762000" cy="238125"/>
          </a:xfrm>
          <a:prstGeom prst="rect">
            <a:avLst/>
          </a:prstGeom>
          <a:noFill/>
          <a:ln>
            <a:noFill/>
          </a:ln>
        </p:spPr>
      </p:pic>
      <p:pic>
        <p:nvPicPr>
          <p:cNvPr descr="Asset 123@2x.png" id="1652" name="Google Shape;1652;p210"/>
          <p:cNvPicPr preferRelativeResize="0"/>
          <p:nvPr/>
        </p:nvPicPr>
        <p:blipFill rotWithShape="1">
          <a:blip r:embed="rId14">
            <a:alphaModFix/>
          </a:blip>
          <a:srcRect b="0" l="797" r="787" t="0"/>
          <a:stretch/>
        </p:blipFill>
        <p:spPr>
          <a:xfrm>
            <a:off x="7142756" y="3355581"/>
            <a:ext cx="828675" cy="600075"/>
          </a:xfrm>
          <a:prstGeom prst="rect">
            <a:avLst/>
          </a:prstGeom>
          <a:noFill/>
          <a:ln>
            <a:noFill/>
          </a:ln>
        </p:spPr>
      </p:pic>
      <p:pic>
        <p:nvPicPr>
          <p:cNvPr descr="Asset 122@2x.png" id="1653" name="Google Shape;1653;p210"/>
          <p:cNvPicPr preferRelativeResize="0"/>
          <p:nvPr/>
        </p:nvPicPr>
        <p:blipFill rotWithShape="1">
          <a:blip r:embed="rId15">
            <a:alphaModFix/>
          </a:blip>
          <a:srcRect b="238" l="0" r="0" t="248"/>
          <a:stretch/>
        </p:blipFill>
        <p:spPr>
          <a:xfrm>
            <a:off x="7347543" y="1391605"/>
            <a:ext cx="419100" cy="733425"/>
          </a:xfrm>
          <a:prstGeom prst="rect">
            <a:avLst/>
          </a:prstGeom>
          <a:noFill/>
          <a:ln>
            <a:noFill/>
          </a:ln>
        </p:spPr>
      </p:pic>
      <p:cxnSp>
        <p:nvCxnSpPr>
          <p:cNvPr id="1654" name="Google Shape;1654;p210"/>
          <p:cNvCxnSpPr/>
          <p:nvPr/>
        </p:nvCxnSpPr>
        <p:spPr>
          <a:xfrm flipH="1" rot="10800000">
            <a:off x="6472925" y="1910125"/>
            <a:ext cx="731700" cy="3300"/>
          </a:xfrm>
          <a:prstGeom prst="straightConnector1">
            <a:avLst/>
          </a:prstGeom>
          <a:noFill/>
          <a:ln cap="flat" cmpd="sng" w="9525">
            <a:solidFill>
              <a:srgbClr val="000000"/>
            </a:solidFill>
            <a:prstDash val="solid"/>
            <a:round/>
            <a:headEnd len="med" w="med" type="triangle"/>
            <a:tailEnd len="med" w="med" type="triangle"/>
          </a:ln>
        </p:spPr>
      </p:cxnSp>
      <p:cxnSp>
        <p:nvCxnSpPr>
          <p:cNvPr id="1655" name="Google Shape;1655;p210"/>
          <p:cNvCxnSpPr/>
          <p:nvPr/>
        </p:nvCxnSpPr>
        <p:spPr>
          <a:xfrm>
            <a:off x="2715188" y="1631300"/>
            <a:ext cx="210600" cy="0"/>
          </a:xfrm>
          <a:prstGeom prst="straightConnector1">
            <a:avLst/>
          </a:prstGeom>
          <a:noFill/>
          <a:ln cap="flat" cmpd="sng" w="9525">
            <a:solidFill>
              <a:srgbClr val="000000"/>
            </a:solidFill>
            <a:prstDash val="solid"/>
            <a:round/>
            <a:headEnd len="med" w="med" type="none"/>
            <a:tailEnd len="med" w="med" type="triangle"/>
          </a:ln>
        </p:spPr>
      </p:cxnSp>
      <p:sp>
        <p:nvSpPr>
          <p:cNvPr id="1656" name="Google Shape;1656;p210"/>
          <p:cNvSpPr txBox="1"/>
          <p:nvPr/>
        </p:nvSpPr>
        <p:spPr>
          <a:xfrm>
            <a:off x="3448662" y="1363100"/>
            <a:ext cx="1061400" cy="5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2B3133"/>
                </a:solidFill>
                <a:latin typeface="Overpass"/>
                <a:ea typeface="Overpass"/>
                <a:cs typeface="Overpass"/>
                <a:sym typeface="Overpass"/>
              </a:rPr>
              <a:t>Planning</a:t>
            </a:r>
            <a:endParaRPr b="1" sz="1000">
              <a:solidFill>
                <a:srgbClr val="2B3133"/>
              </a:solidFill>
              <a:latin typeface="Overpass"/>
              <a:ea typeface="Overpass"/>
              <a:cs typeface="Overpass"/>
              <a:sym typeface="Overpass"/>
            </a:endParaRPr>
          </a:p>
          <a:p>
            <a:pPr indent="0" lvl="0" marL="0" rtl="0" algn="l">
              <a:spcBef>
                <a:spcPts val="0"/>
              </a:spcBef>
              <a:spcAft>
                <a:spcPts val="0"/>
              </a:spcAft>
              <a:buNone/>
            </a:pPr>
            <a:r>
              <a:rPr b="1" lang="en" sz="1000">
                <a:solidFill>
                  <a:srgbClr val="2B3133"/>
                </a:solidFill>
                <a:latin typeface="Overpass"/>
                <a:ea typeface="Overpass"/>
                <a:cs typeface="Overpass"/>
                <a:sym typeface="Overpass"/>
              </a:rPr>
              <a:t>microservice</a:t>
            </a:r>
            <a:endParaRPr b="1" sz="1000">
              <a:solidFill>
                <a:srgbClr val="2B3133"/>
              </a:solidFill>
              <a:latin typeface="Overpass"/>
              <a:ea typeface="Overpass"/>
              <a:cs typeface="Overpass"/>
              <a:sym typeface="Overpass"/>
            </a:endParaRPr>
          </a:p>
        </p:txBody>
      </p:sp>
      <p:sp>
        <p:nvSpPr>
          <p:cNvPr id="1657" name="Google Shape;1657;p210"/>
          <p:cNvSpPr txBox="1"/>
          <p:nvPr/>
        </p:nvSpPr>
        <p:spPr>
          <a:xfrm>
            <a:off x="1670025" y="1935377"/>
            <a:ext cx="1116600" cy="5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2B3133"/>
                </a:solidFill>
                <a:latin typeface="Overpass"/>
                <a:ea typeface="Overpass"/>
                <a:cs typeface="Overpass"/>
                <a:sym typeface="Overpass"/>
              </a:rPr>
              <a:t>Decision</a:t>
            </a:r>
            <a:endParaRPr b="1" sz="1000">
              <a:solidFill>
                <a:srgbClr val="2B3133"/>
              </a:solidFill>
              <a:latin typeface="Overpass"/>
              <a:ea typeface="Overpass"/>
              <a:cs typeface="Overpass"/>
              <a:sym typeface="Overpass"/>
            </a:endParaRPr>
          </a:p>
          <a:p>
            <a:pPr indent="0" lvl="0" marL="0" rtl="0" algn="l">
              <a:spcBef>
                <a:spcPts val="0"/>
              </a:spcBef>
              <a:spcAft>
                <a:spcPts val="0"/>
              </a:spcAft>
              <a:buNone/>
            </a:pPr>
            <a:r>
              <a:rPr b="1" lang="en" sz="1000">
                <a:solidFill>
                  <a:srgbClr val="2B3133"/>
                </a:solidFill>
                <a:latin typeface="Overpass"/>
                <a:ea typeface="Overpass"/>
                <a:cs typeface="Overpass"/>
                <a:sym typeface="Overpass"/>
              </a:rPr>
              <a:t>microservice</a:t>
            </a:r>
            <a:endParaRPr b="1" sz="1000">
              <a:solidFill>
                <a:srgbClr val="2B3133"/>
              </a:solidFill>
              <a:latin typeface="Overpass"/>
              <a:ea typeface="Overpass"/>
              <a:cs typeface="Overpass"/>
              <a:sym typeface="Overpass"/>
            </a:endParaRPr>
          </a:p>
        </p:txBody>
      </p:sp>
      <p:sp>
        <p:nvSpPr>
          <p:cNvPr id="1658" name="Google Shape;1658;p210"/>
          <p:cNvSpPr txBox="1"/>
          <p:nvPr/>
        </p:nvSpPr>
        <p:spPr>
          <a:xfrm>
            <a:off x="3448662" y="1935377"/>
            <a:ext cx="1061400" cy="5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2B3133"/>
                </a:solidFill>
                <a:latin typeface="Overpass"/>
                <a:ea typeface="Overpass"/>
                <a:cs typeface="Overpass"/>
                <a:sym typeface="Overpass"/>
              </a:rPr>
              <a:t>Mobile</a:t>
            </a:r>
            <a:endParaRPr b="1" sz="1000">
              <a:solidFill>
                <a:srgbClr val="2B3133"/>
              </a:solidFill>
              <a:latin typeface="Overpass"/>
              <a:ea typeface="Overpass"/>
              <a:cs typeface="Overpass"/>
              <a:sym typeface="Overpass"/>
            </a:endParaRPr>
          </a:p>
          <a:p>
            <a:pPr indent="0" lvl="0" marL="0" rtl="0" algn="l">
              <a:spcBef>
                <a:spcPts val="0"/>
              </a:spcBef>
              <a:spcAft>
                <a:spcPts val="0"/>
              </a:spcAft>
              <a:buNone/>
            </a:pPr>
            <a:r>
              <a:rPr b="1" lang="en" sz="1000">
                <a:solidFill>
                  <a:srgbClr val="2B3133"/>
                </a:solidFill>
                <a:latin typeface="Overpass"/>
                <a:ea typeface="Overpass"/>
                <a:cs typeface="Overpass"/>
                <a:sym typeface="Overpass"/>
              </a:rPr>
              <a:t>microservice</a:t>
            </a:r>
            <a:endParaRPr b="1" sz="1000">
              <a:solidFill>
                <a:srgbClr val="2B3133"/>
              </a:solidFill>
              <a:latin typeface="Overpass"/>
              <a:ea typeface="Overpass"/>
              <a:cs typeface="Overpass"/>
              <a:sym typeface="Overpass"/>
            </a:endParaRPr>
          </a:p>
        </p:txBody>
      </p:sp>
      <p:sp>
        <p:nvSpPr>
          <p:cNvPr id="1659" name="Google Shape;1659;p210"/>
          <p:cNvSpPr/>
          <p:nvPr/>
        </p:nvSpPr>
        <p:spPr>
          <a:xfrm>
            <a:off x="2676250" y="1733475"/>
            <a:ext cx="286450" cy="470525"/>
          </a:xfrm>
          <a:custGeom>
            <a:rect b="b" l="l" r="r" t="t"/>
            <a:pathLst>
              <a:path extrusionOk="0" h="18821" w="11458">
                <a:moveTo>
                  <a:pt x="0" y="0"/>
                </a:moveTo>
                <a:lnTo>
                  <a:pt x="6270" y="0"/>
                </a:lnTo>
                <a:lnTo>
                  <a:pt x="6270" y="18809"/>
                </a:lnTo>
                <a:lnTo>
                  <a:pt x="11458" y="18821"/>
                </a:lnTo>
              </a:path>
            </a:pathLst>
          </a:custGeom>
          <a:noFill/>
          <a:ln cap="flat" cmpd="sng" w="9525">
            <a:solidFill>
              <a:schemeClr val="dk1"/>
            </a:solidFill>
            <a:prstDash val="solid"/>
            <a:round/>
            <a:headEnd len="med" w="med" type="none"/>
            <a:tailEnd len="med" w="med" type="triangle"/>
          </a:ln>
        </p:spPr>
      </p:sp>
      <p:sp>
        <p:nvSpPr>
          <p:cNvPr id="1660" name="Google Shape;1660;p210"/>
          <p:cNvSpPr/>
          <p:nvPr/>
        </p:nvSpPr>
        <p:spPr>
          <a:xfrm>
            <a:off x="1097200" y="1367725"/>
            <a:ext cx="1689300" cy="515400"/>
          </a:xfrm>
          <a:prstGeom prst="rect">
            <a:avLst/>
          </a:prstGeom>
          <a:solidFill>
            <a:srgbClr val="A3DB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set 108@2x.png" id="1661" name="Google Shape;1661;p210"/>
          <p:cNvPicPr preferRelativeResize="0"/>
          <p:nvPr/>
        </p:nvPicPr>
        <p:blipFill rotWithShape="1">
          <a:blip r:embed="rId16">
            <a:alphaModFix/>
          </a:blip>
          <a:srcRect b="0" l="298" r="298" t="0"/>
          <a:stretch/>
        </p:blipFill>
        <p:spPr>
          <a:xfrm>
            <a:off x="1187393" y="1517011"/>
            <a:ext cx="476250" cy="228600"/>
          </a:xfrm>
          <a:prstGeom prst="rect">
            <a:avLst/>
          </a:prstGeom>
          <a:noFill/>
          <a:ln>
            <a:noFill/>
          </a:ln>
        </p:spPr>
      </p:pic>
      <p:sp>
        <p:nvSpPr>
          <p:cNvPr id="1662" name="Google Shape;1662;p210"/>
          <p:cNvSpPr txBox="1"/>
          <p:nvPr/>
        </p:nvSpPr>
        <p:spPr>
          <a:xfrm>
            <a:off x="1670025" y="1363100"/>
            <a:ext cx="1116600" cy="5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2B3133"/>
                </a:solidFill>
                <a:latin typeface="Overpass"/>
                <a:ea typeface="Overpass"/>
                <a:cs typeface="Overpass"/>
                <a:sym typeface="Overpass"/>
              </a:rPr>
              <a:t>Process</a:t>
            </a:r>
            <a:endParaRPr b="1" sz="1000">
              <a:solidFill>
                <a:srgbClr val="2B3133"/>
              </a:solidFill>
              <a:latin typeface="Overpass"/>
              <a:ea typeface="Overpass"/>
              <a:cs typeface="Overpass"/>
              <a:sym typeface="Overpass"/>
            </a:endParaRPr>
          </a:p>
          <a:p>
            <a:pPr indent="0" lvl="0" marL="0" rtl="0" algn="l">
              <a:spcBef>
                <a:spcPts val="0"/>
              </a:spcBef>
              <a:spcAft>
                <a:spcPts val="0"/>
              </a:spcAft>
              <a:buNone/>
            </a:pPr>
            <a:r>
              <a:rPr b="1" lang="en" sz="1000">
                <a:solidFill>
                  <a:srgbClr val="2B3133"/>
                </a:solidFill>
                <a:latin typeface="Overpass"/>
                <a:ea typeface="Overpass"/>
                <a:cs typeface="Overpass"/>
                <a:sym typeface="Overpass"/>
              </a:rPr>
              <a:t>application</a:t>
            </a:r>
            <a:endParaRPr b="1" sz="1000">
              <a:solidFill>
                <a:srgbClr val="2B3133"/>
              </a:solidFill>
              <a:latin typeface="Overpass"/>
              <a:ea typeface="Overpass"/>
              <a:cs typeface="Overpass"/>
              <a:sym typeface="Overpas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18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5" name="Google Shape;1215;p184"/>
          <p:cNvSpPr/>
          <p:nvPr/>
        </p:nvSpPr>
        <p:spPr>
          <a:xfrm>
            <a:off x="596475" y="1724150"/>
            <a:ext cx="1692900" cy="1686900"/>
          </a:xfrm>
          <a:prstGeom prst="donut">
            <a:avLst>
              <a:gd fmla="val 8700" name="adj"/>
            </a:avLst>
          </a:prstGeom>
          <a:solidFill>
            <a:srgbClr val="015A6A"/>
          </a:solidFill>
          <a:ln cap="flat" cmpd="sng" w="9525">
            <a:solidFill>
              <a:srgbClr val="015A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4"/>
          <p:cNvSpPr/>
          <p:nvPr/>
        </p:nvSpPr>
        <p:spPr>
          <a:xfrm>
            <a:off x="2682525" y="1724150"/>
            <a:ext cx="1692900" cy="1686900"/>
          </a:xfrm>
          <a:prstGeom prst="donut">
            <a:avLst>
              <a:gd fmla="val 8591" name="adj"/>
            </a:avLst>
          </a:prstGeom>
          <a:solidFill>
            <a:srgbClr val="015A6A"/>
          </a:solidFill>
          <a:ln cap="flat" cmpd="sng" w="9525">
            <a:solidFill>
              <a:srgbClr val="015A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4"/>
          <p:cNvSpPr/>
          <p:nvPr/>
        </p:nvSpPr>
        <p:spPr>
          <a:xfrm>
            <a:off x="6854625" y="1724150"/>
            <a:ext cx="1692900" cy="1686900"/>
          </a:xfrm>
          <a:prstGeom prst="donut">
            <a:avLst>
              <a:gd fmla="val 8380" name="adj"/>
            </a:avLst>
          </a:prstGeom>
          <a:solidFill>
            <a:srgbClr val="015A6A"/>
          </a:solidFill>
          <a:ln cap="flat" cmpd="sng" w="9525">
            <a:solidFill>
              <a:srgbClr val="007A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8" name="Google Shape;1218;p184"/>
          <p:cNvPicPr preferRelativeResize="0"/>
          <p:nvPr/>
        </p:nvPicPr>
        <p:blipFill>
          <a:blip r:embed="rId3">
            <a:alphaModFix/>
          </a:blip>
          <a:stretch>
            <a:fillRect/>
          </a:stretch>
        </p:blipFill>
        <p:spPr>
          <a:xfrm>
            <a:off x="7457948" y="2000900"/>
            <a:ext cx="486249" cy="548700"/>
          </a:xfrm>
          <a:prstGeom prst="rect">
            <a:avLst/>
          </a:prstGeom>
          <a:noFill/>
          <a:ln>
            <a:noFill/>
          </a:ln>
        </p:spPr>
      </p:pic>
      <p:pic>
        <p:nvPicPr>
          <p:cNvPr id="1219" name="Google Shape;1219;p184"/>
          <p:cNvPicPr preferRelativeResize="0"/>
          <p:nvPr/>
        </p:nvPicPr>
        <p:blipFill>
          <a:blip r:embed="rId4">
            <a:alphaModFix/>
          </a:blip>
          <a:stretch>
            <a:fillRect/>
          </a:stretch>
        </p:blipFill>
        <p:spPr>
          <a:xfrm>
            <a:off x="5389335" y="2135574"/>
            <a:ext cx="363914" cy="341063"/>
          </a:xfrm>
          <a:prstGeom prst="rect">
            <a:avLst/>
          </a:prstGeom>
          <a:noFill/>
          <a:ln>
            <a:noFill/>
          </a:ln>
        </p:spPr>
      </p:pic>
      <p:pic>
        <p:nvPicPr>
          <p:cNvPr id="1220" name="Google Shape;1220;p184"/>
          <p:cNvPicPr preferRelativeResize="0"/>
          <p:nvPr/>
        </p:nvPicPr>
        <p:blipFill>
          <a:blip r:embed="rId5">
            <a:alphaModFix/>
          </a:blip>
          <a:stretch>
            <a:fillRect/>
          </a:stretch>
        </p:blipFill>
        <p:spPr>
          <a:xfrm>
            <a:off x="5648838" y="2000899"/>
            <a:ext cx="260324" cy="225934"/>
          </a:xfrm>
          <a:prstGeom prst="rect">
            <a:avLst/>
          </a:prstGeom>
          <a:noFill/>
          <a:ln>
            <a:noFill/>
          </a:ln>
        </p:spPr>
      </p:pic>
      <p:pic>
        <p:nvPicPr>
          <p:cNvPr id="1221" name="Google Shape;1221;p184"/>
          <p:cNvPicPr preferRelativeResize="0"/>
          <p:nvPr/>
        </p:nvPicPr>
        <p:blipFill>
          <a:blip r:embed="rId6">
            <a:alphaModFix/>
          </a:blip>
          <a:stretch>
            <a:fillRect/>
          </a:stretch>
        </p:blipFill>
        <p:spPr>
          <a:xfrm>
            <a:off x="1168575" y="2000900"/>
            <a:ext cx="548700" cy="548700"/>
          </a:xfrm>
          <a:prstGeom prst="rect">
            <a:avLst/>
          </a:prstGeom>
          <a:noFill/>
          <a:ln>
            <a:noFill/>
          </a:ln>
        </p:spPr>
      </p:pic>
      <p:pic>
        <p:nvPicPr>
          <p:cNvPr id="1222" name="Google Shape;1222;p184"/>
          <p:cNvPicPr preferRelativeResize="0"/>
          <p:nvPr/>
        </p:nvPicPr>
        <p:blipFill>
          <a:blip r:embed="rId7">
            <a:alphaModFix/>
          </a:blip>
          <a:stretch>
            <a:fillRect/>
          </a:stretch>
        </p:blipFill>
        <p:spPr>
          <a:xfrm>
            <a:off x="3285850" y="2037725"/>
            <a:ext cx="486250" cy="475040"/>
          </a:xfrm>
          <a:prstGeom prst="rect">
            <a:avLst/>
          </a:prstGeom>
          <a:noFill/>
          <a:ln>
            <a:noFill/>
          </a:ln>
        </p:spPr>
      </p:pic>
      <p:sp>
        <p:nvSpPr>
          <p:cNvPr id="1223" name="Google Shape;1223;p184"/>
          <p:cNvSpPr txBox="1"/>
          <p:nvPr/>
        </p:nvSpPr>
        <p:spPr>
          <a:xfrm>
            <a:off x="926925" y="2602450"/>
            <a:ext cx="10320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Optimize Operations</a:t>
            </a:r>
            <a:endParaRPr sz="1200"/>
          </a:p>
        </p:txBody>
      </p:sp>
      <p:sp>
        <p:nvSpPr>
          <p:cNvPr id="1224" name="Google Shape;1224;p184"/>
          <p:cNvSpPr txBox="1"/>
          <p:nvPr/>
        </p:nvSpPr>
        <p:spPr>
          <a:xfrm>
            <a:off x="3012975" y="2602450"/>
            <a:ext cx="10320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Empower</a:t>
            </a:r>
            <a:endParaRPr sz="1200"/>
          </a:p>
          <a:p>
            <a:pPr indent="0" lvl="0" marL="0" rtl="0" algn="ctr">
              <a:spcBef>
                <a:spcPts val="0"/>
              </a:spcBef>
              <a:spcAft>
                <a:spcPts val="0"/>
              </a:spcAft>
              <a:buNone/>
            </a:pPr>
            <a:r>
              <a:rPr lang="en" sz="1200"/>
              <a:t>Employees</a:t>
            </a:r>
            <a:endParaRPr sz="1200"/>
          </a:p>
        </p:txBody>
      </p:sp>
      <p:sp>
        <p:nvSpPr>
          <p:cNvPr id="1225" name="Google Shape;1225;p184"/>
          <p:cNvSpPr txBox="1"/>
          <p:nvPr/>
        </p:nvSpPr>
        <p:spPr>
          <a:xfrm>
            <a:off x="5099025" y="2602450"/>
            <a:ext cx="10320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Engage</a:t>
            </a:r>
            <a:endParaRPr sz="1200"/>
          </a:p>
          <a:p>
            <a:pPr indent="0" lvl="0" marL="0" rtl="0" algn="ctr">
              <a:spcBef>
                <a:spcPts val="0"/>
              </a:spcBef>
              <a:spcAft>
                <a:spcPts val="0"/>
              </a:spcAft>
              <a:buNone/>
            </a:pPr>
            <a:r>
              <a:rPr lang="en" sz="1200"/>
              <a:t>Customers</a:t>
            </a:r>
            <a:endParaRPr sz="1200"/>
          </a:p>
        </p:txBody>
      </p:sp>
      <p:sp>
        <p:nvSpPr>
          <p:cNvPr id="1226" name="Google Shape;1226;p184"/>
          <p:cNvSpPr txBox="1"/>
          <p:nvPr/>
        </p:nvSpPr>
        <p:spPr>
          <a:xfrm>
            <a:off x="7185075" y="2602450"/>
            <a:ext cx="10320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Transform</a:t>
            </a:r>
            <a:endParaRPr sz="1200"/>
          </a:p>
          <a:p>
            <a:pPr indent="0" lvl="0" marL="0" rtl="0" algn="ctr">
              <a:spcBef>
                <a:spcPts val="0"/>
              </a:spcBef>
              <a:spcAft>
                <a:spcPts val="0"/>
              </a:spcAft>
              <a:buNone/>
            </a:pPr>
            <a:r>
              <a:rPr lang="en" sz="1200"/>
              <a:t>Product</a:t>
            </a:r>
            <a:r>
              <a:rPr lang="en" sz="1200"/>
              <a:t>s</a:t>
            </a:r>
            <a:endParaRPr sz="1200"/>
          </a:p>
        </p:txBody>
      </p:sp>
      <p:sp>
        <p:nvSpPr>
          <p:cNvPr id="1227" name="Google Shape;1227;p184"/>
          <p:cNvSpPr txBox="1"/>
          <p:nvPr/>
        </p:nvSpPr>
        <p:spPr>
          <a:xfrm>
            <a:off x="698025" y="3411050"/>
            <a:ext cx="1489800" cy="6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Modernize portfolio, transform processes and skills</a:t>
            </a:r>
            <a:endParaRPr sz="1100"/>
          </a:p>
        </p:txBody>
      </p:sp>
      <p:sp>
        <p:nvSpPr>
          <p:cNvPr id="1228" name="Google Shape;1228;p184"/>
          <p:cNvSpPr txBox="1"/>
          <p:nvPr/>
        </p:nvSpPr>
        <p:spPr>
          <a:xfrm>
            <a:off x="2733375" y="3411050"/>
            <a:ext cx="1591200" cy="6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Reinvent productivity and enable a data-driven culture</a:t>
            </a:r>
            <a:endParaRPr sz="1100"/>
          </a:p>
        </p:txBody>
      </p:sp>
      <p:sp>
        <p:nvSpPr>
          <p:cNvPr id="1229" name="Google Shape;1229;p184"/>
          <p:cNvSpPr txBox="1"/>
          <p:nvPr/>
        </p:nvSpPr>
        <p:spPr>
          <a:xfrm>
            <a:off x="4947375" y="3411050"/>
            <a:ext cx="1335300" cy="6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Give them </a:t>
            </a:r>
            <a:endParaRPr sz="1100"/>
          </a:p>
          <a:p>
            <a:pPr indent="0" lvl="0" marL="0" rtl="0" algn="ctr">
              <a:spcBef>
                <a:spcPts val="0"/>
              </a:spcBef>
              <a:spcAft>
                <a:spcPts val="0"/>
              </a:spcAft>
              <a:buNone/>
            </a:pPr>
            <a:r>
              <a:rPr lang="en" sz="1100"/>
              <a:t>new experiences they love</a:t>
            </a:r>
            <a:endParaRPr sz="1100"/>
          </a:p>
        </p:txBody>
      </p:sp>
      <p:sp>
        <p:nvSpPr>
          <p:cNvPr id="1230" name="Google Shape;1230;p184"/>
          <p:cNvSpPr txBox="1"/>
          <p:nvPr/>
        </p:nvSpPr>
        <p:spPr>
          <a:xfrm>
            <a:off x="7033425" y="3411050"/>
            <a:ext cx="1335300" cy="6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Innovate products and business models</a:t>
            </a:r>
            <a:endParaRPr sz="1100"/>
          </a:p>
        </p:txBody>
      </p:sp>
      <p:sp>
        <p:nvSpPr>
          <p:cNvPr id="1231" name="Google Shape;1231;p184"/>
          <p:cNvSpPr/>
          <p:nvPr/>
        </p:nvSpPr>
        <p:spPr>
          <a:xfrm>
            <a:off x="4768563" y="1724150"/>
            <a:ext cx="1692900" cy="1686900"/>
          </a:xfrm>
          <a:prstGeom prst="donut">
            <a:avLst>
              <a:gd fmla="val 8591" name="adj"/>
            </a:avLst>
          </a:prstGeom>
          <a:solidFill>
            <a:srgbClr val="015A6A"/>
          </a:solidFill>
          <a:ln cap="flat" cmpd="sng" w="9525">
            <a:solidFill>
              <a:srgbClr val="015A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84"/>
          <p:cNvSpPr txBox="1"/>
          <p:nvPr>
            <p:ph type="title"/>
          </p:nvPr>
        </p:nvSpPr>
        <p:spPr>
          <a:xfrm>
            <a:off x="826650" y="0"/>
            <a:ext cx="7490700" cy="9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It’s all about Digital Transformation!</a:t>
            </a:r>
            <a:endParaRPr>
              <a:latin typeface="Overpass"/>
              <a:ea typeface="Overpass"/>
              <a:cs typeface="Overpass"/>
              <a:sym typeface="Overpas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18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8" name="Google Shape;1238;p185"/>
          <p:cNvPicPr preferRelativeResize="0"/>
          <p:nvPr/>
        </p:nvPicPr>
        <p:blipFill>
          <a:blip r:embed="rId3">
            <a:alphaModFix/>
          </a:blip>
          <a:stretch>
            <a:fillRect/>
          </a:stretch>
        </p:blipFill>
        <p:spPr>
          <a:xfrm>
            <a:off x="2416730" y="2979590"/>
            <a:ext cx="565595" cy="366845"/>
          </a:xfrm>
          <a:prstGeom prst="rect">
            <a:avLst/>
          </a:prstGeom>
          <a:noFill/>
          <a:ln>
            <a:noFill/>
          </a:ln>
        </p:spPr>
      </p:pic>
      <p:sp>
        <p:nvSpPr>
          <p:cNvPr id="1239" name="Google Shape;1239;p185"/>
          <p:cNvSpPr txBox="1"/>
          <p:nvPr/>
        </p:nvSpPr>
        <p:spPr>
          <a:xfrm>
            <a:off x="2219691" y="4017327"/>
            <a:ext cx="959700" cy="3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Developer</a:t>
            </a:r>
            <a:endParaRPr sz="1100">
              <a:latin typeface="Overpass"/>
              <a:ea typeface="Overpass"/>
              <a:cs typeface="Overpass"/>
              <a:sym typeface="Overpass"/>
            </a:endParaRPr>
          </a:p>
        </p:txBody>
      </p:sp>
      <p:sp>
        <p:nvSpPr>
          <p:cNvPr id="1240" name="Google Shape;1240;p185"/>
          <p:cNvSpPr txBox="1"/>
          <p:nvPr/>
        </p:nvSpPr>
        <p:spPr>
          <a:xfrm>
            <a:off x="1610023" y="2421139"/>
            <a:ext cx="565500" cy="28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Code</a:t>
            </a:r>
            <a:endParaRPr sz="1100">
              <a:latin typeface="Overpass"/>
              <a:ea typeface="Overpass"/>
              <a:cs typeface="Overpass"/>
              <a:sym typeface="Overpass"/>
            </a:endParaRPr>
          </a:p>
        </p:txBody>
      </p:sp>
      <p:sp>
        <p:nvSpPr>
          <p:cNvPr id="1241" name="Google Shape;1241;p185"/>
          <p:cNvSpPr txBox="1"/>
          <p:nvPr/>
        </p:nvSpPr>
        <p:spPr>
          <a:xfrm>
            <a:off x="1765734" y="2979597"/>
            <a:ext cx="409800" cy="23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IDE</a:t>
            </a:r>
            <a:endParaRPr sz="1100">
              <a:latin typeface="Overpass"/>
              <a:ea typeface="Overpass"/>
              <a:cs typeface="Overpass"/>
              <a:sym typeface="Overpass"/>
            </a:endParaRPr>
          </a:p>
        </p:txBody>
      </p:sp>
      <p:sp>
        <p:nvSpPr>
          <p:cNvPr id="1242" name="Google Shape;1242;p185"/>
          <p:cNvSpPr txBox="1"/>
          <p:nvPr/>
        </p:nvSpPr>
        <p:spPr>
          <a:xfrm>
            <a:off x="1099800" y="1719067"/>
            <a:ext cx="1134000" cy="36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(Monolithic) Application</a:t>
            </a:r>
            <a:endParaRPr sz="1100">
              <a:latin typeface="Overpass"/>
              <a:ea typeface="Overpass"/>
              <a:cs typeface="Overpass"/>
              <a:sym typeface="Overpass"/>
            </a:endParaRPr>
          </a:p>
        </p:txBody>
      </p:sp>
      <p:pic>
        <p:nvPicPr>
          <p:cNvPr id="1243" name="Google Shape;1243;p185"/>
          <p:cNvPicPr preferRelativeResize="0"/>
          <p:nvPr/>
        </p:nvPicPr>
        <p:blipFill rotWithShape="1">
          <a:blip r:embed="rId4">
            <a:alphaModFix/>
          </a:blip>
          <a:srcRect b="0" l="0" r="0" t="0"/>
          <a:stretch/>
        </p:blipFill>
        <p:spPr>
          <a:xfrm>
            <a:off x="2539640" y="3594922"/>
            <a:ext cx="319800" cy="422400"/>
          </a:xfrm>
          <a:prstGeom prst="rect">
            <a:avLst/>
          </a:prstGeom>
          <a:noFill/>
          <a:ln>
            <a:noFill/>
          </a:ln>
        </p:spPr>
      </p:pic>
      <p:pic>
        <p:nvPicPr>
          <p:cNvPr id="1244" name="Google Shape;1244;p185"/>
          <p:cNvPicPr preferRelativeResize="0"/>
          <p:nvPr/>
        </p:nvPicPr>
        <p:blipFill>
          <a:blip r:embed="rId5">
            <a:alphaModFix/>
          </a:blip>
          <a:stretch>
            <a:fillRect/>
          </a:stretch>
        </p:blipFill>
        <p:spPr>
          <a:xfrm>
            <a:off x="2368789" y="2454729"/>
            <a:ext cx="661473" cy="337673"/>
          </a:xfrm>
          <a:prstGeom prst="rect">
            <a:avLst/>
          </a:prstGeom>
          <a:noFill/>
          <a:ln>
            <a:noFill/>
          </a:ln>
        </p:spPr>
      </p:pic>
      <p:pic>
        <p:nvPicPr>
          <p:cNvPr id="1245" name="Google Shape;1245;p185"/>
          <p:cNvPicPr preferRelativeResize="0"/>
          <p:nvPr/>
        </p:nvPicPr>
        <p:blipFill>
          <a:blip r:embed="rId6">
            <a:alphaModFix/>
          </a:blip>
          <a:stretch>
            <a:fillRect/>
          </a:stretch>
        </p:blipFill>
        <p:spPr>
          <a:xfrm>
            <a:off x="2233809" y="1558210"/>
            <a:ext cx="931437" cy="794611"/>
          </a:xfrm>
          <a:prstGeom prst="rect">
            <a:avLst/>
          </a:prstGeom>
          <a:noFill/>
          <a:ln>
            <a:noFill/>
          </a:ln>
        </p:spPr>
      </p:pic>
      <p:cxnSp>
        <p:nvCxnSpPr>
          <p:cNvPr id="1246" name="Google Shape;1246;p185"/>
          <p:cNvCxnSpPr/>
          <p:nvPr/>
        </p:nvCxnSpPr>
        <p:spPr>
          <a:xfrm rot="10800000">
            <a:off x="2695898" y="3386923"/>
            <a:ext cx="7200" cy="167700"/>
          </a:xfrm>
          <a:prstGeom prst="straightConnector1">
            <a:avLst/>
          </a:prstGeom>
          <a:noFill/>
          <a:ln cap="flat" cmpd="sng" w="9525">
            <a:solidFill>
              <a:schemeClr val="dk2"/>
            </a:solidFill>
            <a:prstDash val="solid"/>
            <a:round/>
            <a:headEnd len="med" w="med" type="none"/>
            <a:tailEnd len="med" w="med" type="triangle"/>
          </a:ln>
        </p:spPr>
      </p:cxnSp>
      <p:cxnSp>
        <p:nvCxnSpPr>
          <p:cNvPr id="1247" name="Google Shape;1247;p185"/>
          <p:cNvCxnSpPr/>
          <p:nvPr/>
        </p:nvCxnSpPr>
        <p:spPr>
          <a:xfrm rot="10800000">
            <a:off x="2695898" y="2811881"/>
            <a:ext cx="7200" cy="167700"/>
          </a:xfrm>
          <a:prstGeom prst="straightConnector1">
            <a:avLst/>
          </a:prstGeom>
          <a:noFill/>
          <a:ln cap="flat" cmpd="sng" w="9525">
            <a:solidFill>
              <a:schemeClr val="dk2"/>
            </a:solidFill>
            <a:prstDash val="solid"/>
            <a:round/>
            <a:headEnd len="med" w="med" type="none"/>
            <a:tailEnd len="med" w="med" type="triangle"/>
          </a:ln>
        </p:spPr>
      </p:cxnSp>
      <p:cxnSp>
        <p:nvCxnSpPr>
          <p:cNvPr id="1248" name="Google Shape;1248;p185"/>
          <p:cNvCxnSpPr/>
          <p:nvPr/>
        </p:nvCxnSpPr>
        <p:spPr>
          <a:xfrm rot="10800000">
            <a:off x="2695898" y="2213401"/>
            <a:ext cx="7200" cy="167700"/>
          </a:xfrm>
          <a:prstGeom prst="straightConnector1">
            <a:avLst/>
          </a:prstGeom>
          <a:noFill/>
          <a:ln cap="flat" cmpd="sng" w="9525">
            <a:solidFill>
              <a:schemeClr val="dk2"/>
            </a:solidFill>
            <a:prstDash val="solid"/>
            <a:round/>
            <a:headEnd len="med" w="med" type="none"/>
            <a:tailEnd len="med" w="med" type="triangle"/>
          </a:ln>
        </p:spPr>
      </p:cxnSp>
      <p:sp>
        <p:nvSpPr>
          <p:cNvPr id="1249" name="Google Shape;1249;p185"/>
          <p:cNvSpPr txBox="1"/>
          <p:nvPr/>
        </p:nvSpPr>
        <p:spPr>
          <a:xfrm>
            <a:off x="1532377" y="1256775"/>
            <a:ext cx="9597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THEN:</a:t>
            </a:r>
            <a:endParaRPr b="1"/>
          </a:p>
        </p:txBody>
      </p:sp>
      <p:sp>
        <p:nvSpPr>
          <p:cNvPr id="1250" name="Google Shape;1250;p185"/>
          <p:cNvSpPr txBox="1"/>
          <p:nvPr/>
        </p:nvSpPr>
        <p:spPr>
          <a:xfrm>
            <a:off x="5615797" y="4287167"/>
            <a:ext cx="1256400" cy="3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Business expert</a:t>
            </a:r>
            <a:endParaRPr sz="1100">
              <a:latin typeface="Overpass"/>
              <a:ea typeface="Overpass"/>
              <a:cs typeface="Overpass"/>
              <a:sym typeface="Overpass"/>
            </a:endParaRPr>
          </a:p>
        </p:txBody>
      </p:sp>
      <p:sp>
        <p:nvSpPr>
          <p:cNvPr id="1251" name="Google Shape;1251;p185"/>
          <p:cNvSpPr txBox="1"/>
          <p:nvPr/>
        </p:nvSpPr>
        <p:spPr>
          <a:xfrm>
            <a:off x="4704863" y="3313121"/>
            <a:ext cx="1144800" cy="31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Business modeling tool</a:t>
            </a:r>
            <a:endParaRPr sz="1100">
              <a:latin typeface="Overpass"/>
              <a:ea typeface="Overpass"/>
              <a:cs typeface="Overpass"/>
              <a:sym typeface="Overpass"/>
            </a:endParaRPr>
          </a:p>
        </p:txBody>
      </p:sp>
      <p:sp>
        <p:nvSpPr>
          <p:cNvPr id="1252" name="Google Shape;1252;p185"/>
          <p:cNvSpPr txBox="1"/>
          <p:nvPr/>
        </p:nvSpPr>
        <p:spPr>
          <a:xfrm>
            <a:off x="4973290" y="2910695"/>
            <a:ext cx="846300" cy="22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Models</a:t>
            </a:r>
            <a:endParaRPr sz="1100">
              <a:latin typeface="Overpass"/>
              <a:ea typeface="Overpass"/>
              <a:cs typeface="Overpass"/>
              <a:sym typeface="Overpass"/>
            </a:endParaRPr>
          </a:p>
        </p:txBody>
      </p:sp>
      <p:sp>
        <p:nvSpPr>
          <p:cNvPr id="1253" name="Google Shape;1253;p185"/>
          <p:cNvSpPr txBox="1"/>
          <p:nvPr/>
        </p:nvSpPr>
        <p:spPr>
          <a:xfrm>
            <a:off x="4718569" y="1761114"/>
            <a:ext cx="1100700" cy="31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Microservices Application</a:t>
            </a:r>
            <a:endParaRPr sz="1100">
              <a:latin typeface="Overpass"/>
              <a:ea typeface="Overpass"/>
              <a:cs typeface="Overpass"/>
              <a:sym typeface="Overpass"/>
            </a:endParaRPr>
          </a:p>
        </p:txBody>
      </p:sp>
      <p:pic>
        <p:nvPicPr>
          <p:cNvPr id="1254" name="Google Shape;1254;p185"/>
          <p:cNvPicPr preferRelativeResize="0"/>
          <p:nvPr/>
        </p:nvPicPr>
        <p:blipFill>
          <a:blip r:embed="rId3">
            <a:alphaModFix/>
          </a:blip>
          <a:stretch>
            <a:fillRect/>
          </a:stretch>
        </p:blipFill>
        <p:spPr>
          <a:xfrm>
            <a:off x="7300636" y="3436863"/>
            <a:ext cx="498874" cy="319627"/>
          </a:xfrm>
          <a:prstGeom prst="rect">
            <a:avLst/>
          </a:prstGeom>
          <a:noFill/>
          <a:ln>
            <a:noFill/>
          </a:ln>
        </p:spPr>
      </p:pic>
      <p:sp>
        <p:nvSpPr>
          <p:cNvPr id="1255" name="Google Shape;1255;p185"/>
          <p:cNvSpPr txBox="1"/>
          <p:nvPr/>
        </p:nvSpPr>
        <p:spPr>
          <a:xfrm>
            <a:off x="7126910" y="4292807"/>
            <a:ext cx="846300" cy="3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Overpass"/>
                <a:ea typeface="Overpass"/>
                <a:cs typeface="Overpass"/>
                <a:sym typeface="Overpass"/>
              </a:rPr>
              <a:t>Developer</a:t>
            </a:r>
            <a:endParaRPr sz="1100">
              <a:latin typeface="Overpass"/>
              <a:ea typeface="Overpass"/>
              <a:cs typeface="Overpass"/>
              <a:sym typeface="Overpass"/>
            </a:endParaRPr>
          </a:p>
        </p:txBody>
      </p:sp>
      <p:pic>
        <p:nvPicPr>
          <p:cNvPr id="1256" name="Google Shape;1256;p185"/>
          <p:cNvPicPr preferRelativeResize="0"/>
          <p:nvPr/>
        </p:nvPicPr>
        <p:blipFill rotWithShape="1">
          <a:blip r:embed="rId4">
            <a:alphaModFix/>
          </a:blip>
          <a:srcRect b="0" l="0" r="0" t="0"/>
          <a:stretch/>
        </p:blipFill>
        <p:spPr>
          <a:xfrm>
            <a:off x="7409047" y="3972991"/>
            <a:ext cx="282000" cy="367800"/>
          </a:xfrm>
          <a:prstGeom prst="rect">
            <a:avLst/>
          </a:prstGeom>
          <a:noFill/>
          <a:ln>
            <a:noFill/>
          </a:ln>
        </p:spPr>
      </p:pic>
      <p:pic>
        <p:nvPicPr>
          <p:cNvPr id="1257" name="Google Shape;1257;p185"/>
          <p:cNvPicPr preferRelativeResize="0"/>
          <p:nvPr/>
        </p:nvPicPr>
        <p:blipFill>
          <a:blip r:embed="rId5">
            <a:alphaModFix/>
          </a:blip>
          <a:stretch>
            <a:fillRect/>
          </a:stretch>
        </p:blipFill>
        <p:spPr>
          <a:xfrm>
            <a:off x="7258351" y="2979560"/>
            <a:ext cx="583443" cy="294208"/>
          </a:xfrm>
          <a:prstGeom prst="rect">
            <a:avLst/>
          </a:prstGeom>
          <a:noFill/>
          <a:ln>
            <a:noFill/>
          </a:ln>
        </p:spPr>
      </p:pic>
      <p:cxnSp>
        <p:nvCxnSpPr>
          <p:cNvPr id="1258" name="Google Shape;1258;p185"/>
          <p:cNvCxnSpPr/>
          <p:nvPr/>
        </p:nvCxnSpPr>
        <p:spPr>
          <a:xfrm rot="10800000">
            <a:off x="7547222" y="3791780"/>
            <a:ext cx="6000" cy="146100"/>
          </a:xfrm>
          <a:prstGeom prst="straightConnector1">
            <a:avLst/>
          </a:prstGeom>
          <a:noFill/>
          <a:ln cap="flat" cmpd="sng" w="9525">
            <a:solidFill>
              <a:schemeClr val="dk2"/>
            </a:solidFill>
            <a:prstDash val="solid"/>
            <a:round/>
            <a:headEnd len="med" w="med" type="none"/>
            <a:tailEnd len="med" w="med" type="triangle"/>
          </a:ln>
        </p:spPr>
      </p:cxnSp>
      <p:cxnSp>
        <p:nvCxnSpPr>
          <p:cNvPr id="1259" name="Google Shape;1259;p185"/>
          <p:cNvCxnSpPr/>
          <p:nvPr/>
        </p:nvCxnSpPr>
        <p:spPr>
          <a:xfrm rot="10800000">
            <a:off x="7547222" y="3290755"/>
            <a:ext cx="6000" cy="146100"/>
          </a:xfrm>
          <a:prstGeom prst="straightConnector1">
            <a:avLst/>
          </a:prstGeom>
          <a:noFill/>
          <a:ln cap="flat" cmpd="sng" w="9525">
            <a:solidFill>
              <a:schemeClr val="dk2"/>
            </a:solidFill>
            <a:prstDash val="solid"/>
            <a:round/>
            <a:headEnd len="med" w="med" type="none"/>
            <a:tailEnd len="med" w="med" type="triangle"/>
          </a:ln>
        </p:spPr>
      </p:cxnSp>
      <p:pic>
        <p:nvPicPr>
          <p:cNvPr id="1260" name="Google Shape;1260;p185"/>
          <p:cNvPicPr preferRelativeResize="0"/>
          <p:nvPr/>
        </p:nvPicPr>
        <p:blipFill>
          <a:blip r:embed="rId7">
            <a:alphaModFix/>
          </a:blip>
          <a:stretch>
            <a:fillRect/>
          </a:stretch>
        </p:blipFill>
        <p:spPr>
          <a:xfrm>
            <a:off x="6128716" y="3967337"/>
            <a:ext cx="282050" cy="368144"/>
          </a:xfrm>
          <a:prstGeom prst="rect">
            <a:avLst/>
          </a:prstGeom>
          <a:noFill/>
          <a:ln>
            <a:noFill/>
          </a:ln>
        </p:spPr>
      </p:pic>
      <p:pic>
        <p:nvPicPr>
          <p:cNvPr id="1261" name="Google Shape;1261;p185"/>
          <p:cNvPicPr preferRelativeResize="0"/>
          <p:nvPr/>
        </p:nvPicPr>
        <p:blipFill>
          <a:blip r:embed="rId8">
            <a:alphaModFix/>
          </a:blip>
          <a:stretch>
            <a:fillRect/>
          </a:stretch>
        </p:blipFill>
        <p:spPr>
          <a:xfrm>
            <a:off x="6020304" y="3427180"/>
            <a:ext cx="498873" cy="319630"/>
          </a:xfrm>
          <a:prstGeom prst="rect">
            <a:avLst/>
          </a:prstGeom>
          <a:noFill/>
          <a:ln>
            <a:noFill/>
          </a:ln>
        </p:spPr>
      </p:pic>
      <p:pic>
        <p:nvPicPr>
          <p:cNvPr id="1262" name="Google Shape;1262;p185"/>
          <p:cNvPicPr preferRelativeResize="0"/>
          <p:nvPr/>
        </p:nvPicPr>
        <p:blipFill>
          <a:blip r:embed="rId9">
            <a:alphaModFix/>
          </a:blip>
          <a:stretch>
            <a:fillRect/>
          </a:stretch>
        </p:blipFill>
        <p:spPr>
          <a:xfrm>
            <a:off x="6020304" y="2912953"/>
            <a:ext cx="447329" cy="367957"/>
          </a:xfrm>
          <a:prstGeom prst="rect">
            <a:avLst/>
          </a:prstGeom>
          <a:noFill/>
          <a:ln>
            <a:noFill/>
          </a:ln>
        </p:spPr>
      </p:pic>
      <p:pic>
        <p:nvPicPr>
          <p:cNvPr id="1263" name="Google Shape;1263;p185"/>
          <p:cNvPicPr preferRelativeResize="0"/>
          <p:nvPr/>
        </p:nvPicPr>
        <p:blipFill>
          <a:blip r:embed="rId10">
            <a:alphaModFix/>
          </a:blip>
          <a:stretch>
            <a:fillRect/>
          </a:stretch>
        </p:blipFill>
        <p:spPr>
          <a:xfrm>
            <a:off x="6679580" y="1670767"/>
            <a:ext cx="447329" cy="519009"/>
          </a:xfrm>
          <a:prstGeom prst="rect">
            <a:avLst/>
          </a:prstGeom>
          <a:noFill/>
          <a:ln>
            <a:noFill/>
          </a:ln>
        </p:spPr>
      </p:pic>
      <p:pic>
        <p:nvPicPr>
          <p:cNvPr id="1264" name="Google Shape;1264;p185"/>
          <p:cNvPicPr preferRelativeResize="0"/>
          <p:nvPr/>
        </p:nvPicPr>
        <p:blipFill>
          <a:blip r:embed="rId11">
            <a:alphaModFix/>
          </a:blip>
          <a:stretch>
            <a:fillRect/>
          </a:stretch>
        </p:blipFill>
        <p:spPr>
          <a:xfrm>
            <a:off x="6679580" y="2391926"/>
            <a:ext cx="447329" cy="374822"/>
          </a:xfrm>
          <a:prstGeom prst="rect">
            <a:avLst/>
          </a:prstGeom>
          <a:noFill/>
          <a:ln>
            <a:noFill/>
          </a:ln>
        </p:spPr>
      </p:pic>
      <p:cxnSp>
        <p:nvCxnSpPr>
          <p:cNvPr id="1265" name="Google Shape;1265;p185"/>
          <p:cNvCxnSpPr/>
          <p:nvPr/>
        </p:nvCxnSpPr>
        <p:spPr>
          <a:xfrm rot="10800000">
            <a:off x="6266891" y="3784107"/>
            <a:ext cx="6000" cy="146100"/>
          </a:xfrm>
          <a:prstGeom prst="straightConnector1">
            <a:avLst/>
          </a:prstGeom>
          <a:noFill/>
          <a:ln cap="flat" cmpd="sng" w="9525">
            <a:solidFill>
              <a:schemeClr val="dk2"/>
            </a:solidFill>
            <a:prstDash val="solid"/>
            <a:round/>
            <a:headEnd len="med" w="med" type="none"/>
            <a:tailEnd len="med" w="med" type="triangle"/>
          </a:ln>
        </p:spPr>
      </p:cxnSp>
      <p:cxnSp>
        <p:nvCxnSpPr>
          <p:cNvPr id="1266" name="Google Shape;1266;p185"/>
          <p:cNvCxnSpPr/>
          <p:nvPr/>
        </p:nvCxnSpPr>
        <p:spPr>
          <a:xfrm rot="10800000">
            <a:off x="6266891" y="3281080"/>
            <a:ext cx="6000" cy="146100"/>
          </a:xfrm>
          <a:prstGeom prst="straightConnector1">
            <a:avLst/>
          </a:prstGeom>
          <a:noFill/>
          <a:ln cap="flat" cmpd="sng" w="9525">
            <a:solidFill>
              <a:schemeClr val="dk2"/>
            </a:solidFill>
            <a:prstDash val="solid"/>
            <a:round/>
            <a:headEnd len="med" w="med" type="none"/>
            <a:tailEnd len="med" w="med" type="triangle"/>
          </a:ln>
        </p:spPr>
      </p:cxnSp>
      <p:cxnSp>
        <p:nvCxnSpPr>
          <p:cNvPr id="1267" name="Google Shape;1267;p185"/>
          <p:cNvCxnSpPr/>
          <p:nvPr/>
        </p:nvCxnSpPr>
        <p:spPr>
          <a:xfrm flipH="1" rot="10800000">
            <a:off x="6421881" y="2839390"/>
            <a:ext cx="138900" cy="79500"/>
          </a:xfrm>
          <a:prstGeom prst="straightConnector1">
            <a:avLst/>
          </a:prstGeom>
          <a:noFill/>
          <a:ln cap="flat" cmpd="sng" w="9525">
            <a:solidFill>
              <a:schemeClr val="dk2"/>
            </a:solidFill>
            <a:prstDash val="solid"/>
            <a:round/>
            <a:headEnd len="med" w="med" type="none"/>
            <a:tailEnd len="med" w="med" type="triangle"/>
          </a:ln>
        </p:spPr>
      </p:cxnSp>
      <p:cxnSp>
        <p:nvCxnSpPr>
          <p:cNvPr id="1268" name="Google Shape;1268;p185"/>
          <p:cNvCxnSpPr/>
          <p:nvPr/>
        </p:nvCxnSpPr>
        <p:spPr>
          <a:xfrm rot="10800000">
            <a:off x="7230411" y="2839388"/>
            <a:ext cx="138900" cy="65700"/>
          </a:xfrm>
          <a:prstGeom prst="straightConnector1">
            <a:avLst/>
          </a:prstGeom>
          <a:noFill/>
          <a:ln cap="flat" cmpd="sng" w="9525">
            <a:solidFill>
              <a:schemeClr val="dk2"/>
            </a:solidFill>
            <a:prstDash val="solid"/>
            <a:round/>
            <a:headEnd len="med" w="med" type="none"/>
            <a:tailEnd len="med" w="med" type="triangle"/>
          </a:ln>
        </p:spPr>
      </p:cxnSp>
      <p:sp>
        <p:nvSpPr>
          <p:cNvPr id="1269" name="Google Shape;1269;p185"/>
          <p:cNvSpPr txBox="1"/>
          <p:nvPr/>
        </p:nvSpPr>
        <p:spPr>
          <a:xfrm>
            <a:off x="4819393" y="2451580"/>
            <a:ext cx="1000200" cy="20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verpass"/>
                <a:ea typeface="Overpass"/>
                <a:cs typeface="Overpass"/>
                <a:sym typeface="Overpass"/>
              </a:rPr>
              <a:t>Containers</a:t>
            </a:r>
            <a:endParaRPr sz="1100">
              <a:latin typeface="Overpass"/>
              <a:ea typeface="Overpass"/>
              <a:cs typeface="Overpass"/>
              <a:sym typeface="Overpass"/>
            </a:endParaRPr>
          </a:p>
        </p:txBody>
      </p:sp>
      <p:cxnSp>
        <p:nvCxnSpPr>
          <p:cNvPr id="1270" name="Google Shape;1270;p185"/>
          <p:cNvCxnSpPr/>
          <p:nvPr/>
        </p:nvCxnSpPr>
        <p:spPr>
          <a:xfrm rot="10800000">
            <a:off x="6900395" y="2217885"/>
            <a:ext cx="6000" cy="146100"/>
          </a:xfrm>
          <a:prstGeom prst="straightConnector1">
            <a:avLst/>
          </a:prstGeom>
          <a:noFill/>
          <a:ln cap="flat" cmpd="sng" w="9525">
            <a:solidFill>
              <a:schemeClr val="dk2"/>
            </a:solidFill>
            <a:prstDash val="solid"/>
            <a:round/>
            <a:headEnd len="med" w="med" type="none"/>
            <a:tailEnd len="med" w="med" type="triangle"/>
          </a:ln>
        </p:spPr>
      </p:cxnSp>
      <p:sp>
        <p:nvSpPr>
          <p:cNvPr id="1271" name="Google Shape;1271;p185"/>
          <p:cNvSpPr txBox="1"/>
          <p:nvPr/>
        </p:nvSpPr>
        <p:spPr>
          <a:xfrm>
            <a:off x="5146052" y="1256775"/>
            <a:ext cx="8217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NOW:</a:t>
            </a:r>
            <a:endParaRPr b="1"/>
          </a:p>
        </p:txBody>
      </p:sp>
      <p:cxnSp>
        <p:nvCxnSpPr>
          <p:cNvPr id="1272" name="Google Shape;1272;p185"/>
          <p:cNvCxnSpPr/>
          <p:nvPr/>
        </p:nvCxnSpPr>
        <p:spPr>
          <a:xfrm flipH="1">
            <a:off x="4053125" y="1356625"/>
            <a:ext cx="8400" cy="3262500"/>
          </a:xfrm>
          <a:prstGeom prst="straightConnector1">
            <a:avLst/>
          </a:prstGeom>
          <a:noFill/>
          <a:ln cap="flat" cmpd="sng" w="9525">
            <a:solidFill>
              <a:srgbClr val="888888"/>
            </a:solidFill>
            <a:prstDash val="solid"/>
            <a:round/>
            <a:headEnd len="med" w="med" type="none"/>
            <a:tailEnd len="med" w="med" type="none"/>
          </a:ln>
        </p:spPr>
      </p:cxnSp>
      <p:sp>
        <p:nvSpPr>
          <p:cNvPr id="1273" name="Google Shape;1273;p185"/>
          <p:cNvSpPr txBox="1"/>
          <p:nvPr>
            <p:ph type="title"/>
          </p:nvPr>
        </p:nvSpPr>
        <p:spPr>
          <a:xfrm>
            <a:off x="826650" y="-50025"/>
            <a:ext cx="7490700" cy="9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Overpass"/>
                <a:ea typeface="Overpass"/>
                <a:cs typeface="Overpass"/>
                <a:sym typeface="Overpass"/>
              </a:rPr>
              <a:t>Application Development Must Change</a:t>
            </a:r>
            <a:endParaRPr sz="2400">
              <a:latin typeface="Overpass"/>
              <a:ea typeface="Overpass"/>
              <a:cs typeface="Overpass"/>
              <a:sym typeface="Overpas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186"/>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RULES</a:t>
            </a:r>
            <a:endParaRPr>
              <a:latin typeface="Overpass"/>
              <a:ea typeface="Overpass"/>
              <a:cs typeface="Overpass"/>
              <a:sym typeface="Overpass"/>
            </a:endParaRPr>
          </a:p>
        </p:txBody>
      </p:sp>
      <p:sp>
        <p:nvSpPr>
          <p:cNvPr id="1279" name="Google Shape;1279;p186"/>
          <p:cNvSpPr txBox="1"/>
          <p:nvPr>
            <p:ph idx="1" type="subTitle"/>
          </p:nvPr>
        </p:nvSpPr>
        <p:spPr>
          <a:xfrm>
            <a:off x="1821825" y="2857500"/>
            <a:ext cx="5029200" cy="2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 Development for Business Users</a:t>
            </a:r>
            <a:endParaRPr>
              <a:latin typeface="Overpass"/>
              <a:ea typeface="Overpass"/>
              <a:cs typeface="Overpass"/>
              <a:sym typeface="Overpas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18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5" name="Google Shape;1285;p187"/>
          <p:cNvSpPr txBox="1"/>
          <p:nvPr>
            <p:ph idx="1" type="body"/>
          </p:nvPr>
        </p:nvSpPr>
        <p:spPr>
          <a:xfrm>
            <a:off x="826650" y="915175"/>
            <a:ext cx="7490700" cy="3725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SzPts val="1800"/>
              <a:buFont typeface="Overpass"/>
              <a:buChar char="●"/>
            </a:pPr>
            <a:r>
              <a:rPr lang="en" sz="1800">
                <a:latin typeface="Overpass"/>
                <a:ea typeface="Overpass"/>
                <a:cs typeface="Overpass"/>
                <a:sym typeface="Overpass"/>
              </a:rPr>
              <a:t>Business rules overview</a:t>
            </a:r>
            <a:endParaRPr sz="1800">
              <a:latin typeface="Overpass"/>
              <a:ea typeface="Overpass"/>
              <a:cs typeface="Overpass"/>
              <a:sym typeface="Overpass"/>
            </a:endParaRPr>
          </a:p>
          <a:p>
            <a:pPr indent="-342900" lvl="0" marL="457200" rtl="0" algn="l">
              <a:lnSpc>
                <a:spcPct val="150000"/>
              </a:lnSpc>
              <a:spcBef>
                <a:spcPts val="0"/>
              </a:spcBef>
              <a:spcAft>
                <a:spcPts val="0"/>
              </a:spcAft>
              <a:buSzPts val="1800"/>
              <a:buFont typeface="Overpass"/>
              <a:buChar char="●"/>
            </a:pPr>
            <a:r>
              <a:rPr lang="en" sz="1800">
                <a:latin typeface="Overpass"/>
                <a:ea typeface="Overpass"/>
                <a:cs typeface="Overpass"/>
                <a:sym typeface="Overpass"/>
              </a:rPr>
              <a:t>Red Hat solutions for developing rules-driven applications </a:t>
            </a:r>
            <a:endParaRPr sz="1800">
              <a:latin typeface="Overpass"/>
              <a:ea typeface="Overpass"/>
              <a:cs typeface="Overpass"/>
              <a:sym typeface="Overpass"/>
            </a:endParaRPr>
          </a:p>
          <a:p>
            <a:pPr indent="-342900" lvl="0" marL="457200" rtl="0" algn="l">
              <a:lnSpc>
                <a:spcPct val="150000"/>
              </a:lnSpc>
              <a:spcBef>
                <a:spcPts val="0"/>
              </a:spcBef>
              <a:spcAft>
                <a:spcPts val="0"/>
              </a:spcAft>
              <a:buSzPts val="1800"/>
              <a:buFont typeface="Overpass"/>
              <a:buChar char="●"/>
            </a:pPr>
            <a:r>
              <a:rPr lang="en" sz="1800">
                <a:latin typeface="Overpass"/>
                <a:ea typeface="Overpass"/>
                <a:cs typeface="Overpass"/>
                <a:sym typeface="Overpass"/>
              </a:rPr>
              <a:t>What makes Red Hat solutions different?</a:t>
            </a:r>
            <a:endParaRPr sz="1800">
              <a:latin typeface="Overpass"/>
              <a:ea typeface="Overpass"/>
              <a:cs typeface="Overpass"/>
              <a:sym typeface="Overpass"/>
            </a:endParaRPr>
          </a:p>
          <a:p>
            <a:pPr indent="0" lvl="0" marL="0" rtl="0" algn="l">
              <a:lnSpc>
                <a:spcPct val="150000"/>
              </a:lnSpc>
              <a:spcBef>
                <a:spcPts val="600"/>
              </a:spcBef>
              <a:spcAft>
                <a:spcPts val="0"/>
              </a:spcAft>
              <a:buNone/>
            </a:pPr>
            <a:r>
              <a:t/>
            </a:r>
            <a:endParaRPr sz="1800">
              <a:latin typeface="Overpass"/>
              <a:ea typeface="Overpass"/>
              <a:cs typeface="Overpass"/>
              <a:sym typeface="Overpass"/>
            </a:endParaRPr>
          </a:p>
          <a:p>
            <a:pPr indent="0" lvl="0" marL="457200" rtl="0" algn="l">
              <a:lnSpc>
                <a:spcPct val="150000"/>
              </a:lnSpc>
              <a:spcBef>
                <a:spcPts val="600"/>
              </a:spcBef>
              <a:spcAft>
                <a:spcPts val="0"/>
              </a:spcAft>
              <a:buNone/>
            </a:pPr>
            <a:r>
              <a:t/>
            </a:r>
            <a:endParaRPr sz="1800">
              <a:latin typeface="Overpass"/>
              <a:ea typeface="Overpass"/>
              <a:cs typeface="Overpass"/>
              <a:sym typeface="Overpass"/>
            </a:endParaRPr>
          </a:p>
        </p:txBody>
      </p:sp>
      <p:sp>
        <p:nvSpPr>
          <p:cNvPr id="1286" name="Google Shape;1286;p187"/>
          <p:cNvSpPr txBox="1"/>
          <p:nvPr/>
        </p:nvSpPr>
        <p:spPr>
          <a:xfrm>
            <a:off x="1162500" y="365050"/>
            <a:ext cx="68190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Overpass"/>
                <a:ea typeface="Overpass"/>
                <a:cs typeface="Overpass"/>
                <a:sym typeface="Overpass"/>
              </a:rPr>
              <a:t>Topics</a:t>
            </a:r>
            <a:endParaRPr b="1" sz="2300">
              <a:solidFill>
                <a:srgbClr val="2B3133"/>
              </a:solidFill>
              <a:latin typeface="Overpass"/>
              <a:ea typeface="Overpass"/>
              <a:cs typeface="Overpass"/>
              <a:sym typeface="Overpas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Google Shape;1292;p188"/>
          <p:cNvSpPr txBox="1"/>
          <p:nvPr>
            <p:ph type="title"/>
          </p:nvPr>
        </p:nvSpPr>
        <p:spPr>
          <a:xfrm>
            <a:off x="457145" y="205388"/>
            <a:ext cx="8228400" cy="857700"/>
          </a:xfrm>
          <a:prstGeom prst="rect">
            <a:avLst/>
          </a:prstGeom>
          <a:noFill/>
          <a:ln>
            <a:noFill/>
          </a:ln>
        </p:spPr>
        <p:txBody>
          <a:bodyPr anchorCtr="0" anchor="ctr" bIns="0" lIns="0" spcFirstLastPara="1" rIns="0" wrap="square" tIns="0">
            <a:noAutofit/>
          </a:bodyPr>
          <a:lstStyle/>
          <a:p>
            <a:pPr indent="0" lvl="0" marL="0" marR="0" rtl="0" algn="ctr">
              <a:lnSpc>
                <a:spcPct val="93000"/>
              </a:lnSpc>
              <a:spcBef>
                <a:spcPts val="0"/>
              </a:spcBef>
              <a:spcAft>
                <a:spcPts val="0"/>
              </a:spcAft>
              <a:buNone/>
            </a:pPr>
            <a:r>
              <a:t/>
            </a:r>
            <a:endParaRPr b="1" i="0" sz="2200" u="none" cap="none" strike="noStrike">
              <a:solidFill>
                <a:srgbClr val="000000"/>
              </a:solidFill>
              <a:latin typeface="Arial"/>
              <a:ea typeface="Arial"/>
              <a:cs typeface="Arial"/>
              <a:sym typeface="Arial"/>
            </a:endParaRPr>
          </a:p>
        </p:txBody>
      </p:sp>
      <p:sp>
        <p:nvSpPr>
          <p:cNvPr id="1293" name="Google Shape;1293;p188"/>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fld id="{00000000-1234-1234-1234-123412341234}" type="slidenum">
              <a:rPr b="0" i="0" lang="en" sz="500" u="none" cap="none" strike="noStrike">
                <a:solidFill>
                  <a:srgbClr val="000000"/>
                </a:solidFill>
                <a:latin typeface="Times New Roman"/>
                <a:ea typeface="Times New Roman"/>
                <a:cs typeface="Times New Roman"/>
                <a:sym typeface="Times New Roman"/>
              </a:rPr>
              <a:t>‹#›</a:t>
            </a:fld>
            <a:endParaRPr b="0" i="0" sz="500" u="none" cap="none" strike="noStrike">
              <a:solidFill>
                <a:srgbClr val="000000"/>
              </a:solidFill>
              <a:latin typeface="Times New Roman"/>
              <a:ea typeface="Times New Roman"/>
              <a:cs typeface="Times New Roman"/>
              <a:sym typeface="Times New Roman"/>
            </a:endParaRPr>
          </a:p>
        </p:txBody>
      </p:sp>
      <p:pic>
        <p:nvPicPr>
          <p:cNvPr id="1294" name="Google Shape;1294;p188"/>
          <p:cNvPicPr preferRelativeResize="0"/>
          <p:nvPr/>
        </p:nvPicPr>
        <p:blipFill rotWithShape="1">
          <a:blip r:embed="rId3">
            <a:alphaModFix/>
          </a:blip>
          <a:srcRect b="0" l="0" r="0" t="0"/>
          <a:stretch/>
        </p:blipFill>
        <p:spPr>
          <a:xfrm>
            <a:off x="-9525" y="1586"/>
            <a:ext cx="9153600" cy="5145000"/>
          </a:xfrm>
          <a:prstGeom prst="rect">
            <a:avLst/>
          </a:prstGeom>
          <a:noFill/>
          <a:ln>
            <a:noFill/>
          </a:ln>
        </p:spPr>
      </p:pic>
      <p:sp>
        <p:nvSpPr>
          <p:cNvPr id="1295" name="Google Shape;1295;p188"/>
          <p:cNvSpPr txBox="1"/>
          <p:nvPr/>
        </p:nvSpPr>
        <p:spPr>
          <a:xfrm>
            <a:off x="400593" y="1828800"/>
            <a:ext cx="3539700" cy="1055400"/>
          </a:xfrm>
          <a:prstGeom prst="rect">
            <a:avLst/>
          </a:prstGeom>
          <a:noFill/>
          <a:ln>
            <a:noFill/>
          </a:ln>
        </p:spPr>
        <p:txBody>
          <a:bodyPr anchorCtr="0" anchor="t" bIns="44900" lIns="89825" spcFirstLastPara="1" rIns="89825" wrap="square" tIns="44900">
            <a:noAutofit/>
          </a:bodyPr>
          <a:lstStyle/>
          <a:p>
            <a:pPr indent="0" lvl="0" marL="0" marR="0" rtl="0" algn="l">
              <a:lnSpc>
                <a:spcPct val="93000"/>
              </a:lnSpc>
              <a:spcBef>
                <a:spcPts val="0"/>
              </a:spcBef>
              <a:spcAft>
                <a:spcPts val="0"/>
              </a:spcAft>
              <a:buNone/>
            </a:pPr>
            <a:r>
              <a:rPr b="1" i="0" lang="en" sz="2200" u="none" cap="none" strike="noStrike">
                <a:solidFill>
                  <a:srgbClr val="333333"/>
                </a:solidFill>
                <a:latin typeface="Arial"/>
                <a:ea typeface="Arial"/>
                <a:cs typeface="Arial"/>
                <a:sym typeface="Arial"/>
              </a:rPr>
              <a:t>EVERY ORGANIZATION MAKES OPERATIONAL DECISIONS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89"/>
          <p:cNvSpPr txBox="1"/>
          <p:nvPr>
            <p:ph type="title"/>
          </p:nvPr>
        </p:nvSpPr>
        <p:spPr>
          <a:xfrm>
            <a:off x="457145" y="205388"/>
            <a:ext cx="8228400" cy="857700"/>
          </a:xfrm>
          <a:prstGeom prst="rect">
            <a:avLst/>
          </a:prstGeom>
          <a:noFill/>
          <a:ln>
            <a:noFill/>
          </a:ln>
        </p:spPr>
        <p:txBody>
          <a:bodyPr anchorCtr="0" anchor="ctr" bIns="0" lIns="0" spcFirstLastPara="1" rIns="0" wrap="square" tIns="0">
            <a:noAutofit/>
          </a:bodyPr>
          <a:lstStyle/>
          <a:p>
            <a:pPr indent="0" lvl="0" marL="0" marR="0" rtl="0" algn="ctr">
              <a:lnSpc>
                <a:spcPct val="93000"/>
              </a:lnSpc>
              <a:spcBef>
                <a:spcPts val="0"/>
              </a:spcBef>
              <a:spcAft>
                <a:spcPts val="0"/>
              </a:spcAft>
              <a:buNone/>
            </a:pPr>
            <a:r>
              <a:t/>
            </a:r>
            <a:endParaRPr b="1" i="0" sz="2200" u="none" cap="none" strike="noStrike">
              <a:solidFill>
                <a:srgbClr val="000000"/>
              </a:solidFill>
              <a:latin typeface="Arial"/>
              <a:ea typeface="Arial"/>
              <a:cs typeface="Arial"/>
              <a:sym typeface="Arial"/>
            </a:endParaRPr>
          </a:p>
        </p:txBody>
      </p:sp>
      <p:sp>
        <p:nvSpPr>
          <p:cNvPr id="1302" name="Google Shape;1302;p189"/>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fld id="{00000000-1234-1234-1234-123412341234}" type="slidenum">
              <a:rPr b="0" i="0" lang="en" sz="500" u="none" cap="none" strike="noStrike">
                <a:solidFill>
                  <a:srgbClr val="000000"/>
                </a:solidFill>
                <a:latin typeface="Times New Roman"/>
                <a:ea typeface="Times New Roman"/>
                <a:cs typeface="Times New Roman"/>
                <a:sym typeface="Times New Roman"/>
              </a:rPr>
              <a:t>‹#›</a:t>
            </a:fld>
            <a:endParaRPr b="0" i="0" sz="500" u="none" cap="none" strike="noStrike">
              <a:solidFill>
                <a:srgbClr val="000000"/>
              </a:solidFill>
              <a:latin typeface="Times New Roman"/>
              <a:ea typeface="Times New Roman"/>
              <a:cs typeface="Times New Roman"/>
              <a:sym typeface="Times New Roman"/>
            </a:endParaRPr>
          </a:p>
        </p:txBody>
      </p:sp>
      <p:pic>
        <p:nvPicPr>
          <p:cNvPr id="1303" name="Google Shape;1303;p189"/>
          <p:cNvPicPr preferRelativeResize="0"/>
          <p:nvPr/>
        </p:nvPicPr>
        <p:blipFill rotWithShape="1">
          <a:blip r:embed="rId3">
            <a:alphaModFix/>
          </a:blip>
          <a:srcRect b="0" l="0" r="0" t="0"/>
          <a:stretch/>
        </p:blipFill>
        <p:spPr>
          <a:xfrm>
            <a:off x="9525" y="38606"/>
            <a:ext cx="9137700" cy="5143500"/>
          </a:xfrm>
          <a:prstGeom prst="rect">
            <a:avLst/>
          </a:prstGeom>
          <a:noFill/>
          <a:ln>
            <a:noFill/>
          </a:ln>
        </p:spPr>
      </p:pic>
      <p:sp>
        <p:nvSpPr>
          <p:cNvPr id="1304" name="Google Shape;1304;p189"/>
          <p:cNvSpPr txBox="1"/>
          <p:nvPr/>
        </p:nvSpPr>
        <p:spPr>
          <a:xfrm>
            <a:off x="400593" y="1828800"/>
            <a:ext cx="3539700" cy="1055400"/>
          </a:xfrm>
          <a:prstGeom prst="rect">
            <a:avLst/>
          </a:prstGeom>
          <a:noFill/>
          <a:ln>
            <a:noFill/>
          </a:ln>
        </p:spPr>
        <p:txBody>
          <a:bodyPr anchorCtr="0" anchor="t" bIns="44900" lIns="89825" spcFirstLastPara="1" rIns="89825" wrap="square" tIns="44900">
            <a:noAutofit/>
          </a:bodyPr>
          <a:lstStyle/>
          <a:p>
            <a:pPr indent="0" lvl="0" marL="0" marR="0" rtl="0" algn="l">
              <a:lnSpc>
                <a:spcPct val="93000"/>
              </a:lnSpc>
              <a:spcBef>
                <a:spcPts val="0"/>
              </a:spcBef>
              <a:spcAft>
                <a:spcPts val="0"/>
              </a:spcAft>
              <a:buNone/>
            </a:pPr>
            <a:r>
              <a:rPr b="1" i="0" lang="en" sz="2200" u="none" cap="none" strike="noStrike">
                <a:solidFill>
                  <a:srgbClr val="333333"/>
                </a:solidFill>
                <a:latin typeface="Arial"/>
                <a:ea typeface="Arial"/>
                <a:cs typeface="Arial"/>
                <a:sym typeface="Arial"/>
              </a:rPr>
              <a:t>OPERATIONAL DECISIONS ARE GUIDED BY BUSINESS RULES</a:t>
            </a:r>
            <a:endParaRPr b="1" i="0" sz="2200" u="none" cap="none" strike="noStrike">
              <a:solidFill>
                <a:srgbClr val="33333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09" name="Shape 1309"/>
        <p:cNvGrpSpPr/>
        <p:nvPr/>
      </p:nvGrpSpPr>
      <p:grpSpPr>
        <a:xfrm>
          <a:off x="0" y="0"/>
          <a:ext cx="0" cy="0"/>
          <a:chOff x="0" y="0"/>
          <a:chExt cx="0" cy="0"/>
        </a:xfrm>
      </p:grpSpPr>
      <p:sp>
        <p:nvSpPr>
          <p:cNvPr id="1310" name="Google Shape;1310;p190"/>
          <p:cNvSpPr txBox="1"/>
          <p:nvPr>
            <p:ph type="title"/>
          </p:nvPr>
        </p:nvSpPr>
        <p:spPr>
          <a:xfrm>
            <a:off x="457145" y="205388"/>
            <a:ext cx="8228400" cy="857700"/>
          </a:xfrm>
          <a:prstGeom prst="rect">
            <a:avLst/>
          </a:prstGeom>
          <a:noFill/>
          <a:ln>
            <a:noFill/>
          </a:ln>
        </p:spPr>
        <p:txBody>
          <a:bodyPr anchorCtr="0" anchor="ctr" bIns="0" lIns="0" spcFirstLastPara="1" rIns="0" wrap="square" tIns="0">
            <a:noAutofit/>
          </a:bodyPr>
          <a:lstStyle/>
          <a:p>
            <a:pPr indent="0" lvl="0" marL="0" marR="0" rtl="0" algn="ctr">
              <a:lnSpc>
                <a:spcPct val="93000"/>
              </a:lnSpc>
              <a:spcBef>
                <a:spcPts val="0"/>
              </a:spcBef>
              <a:spcAft>
                <a:spcPts val="0"/>
              </a:spcAft>
              <a:buNone/>
            </a:pPr>
            <a:r>
              <a:t/>
            </a:r>
            <a:endParaRPr b="1" i="0" sz="2200" u="none" cap="none" strike="noStrike">
              <a:solidFill>
                <a:srgbClr val="000000"/>
              </a:solidFill>
              <a:latin typeface="Arial"/>
              <a:ea typeface="Arial"/>
              <a:cs typeface="Arial"/>
              <a:sym typeface="Arial"/>
            </a:endParaRPr>
          </a:p>
        </p:txBody>
      </p:sp>
      <p:sp>
        <p:nvSpPr>
          <p:cNvPr id="1311" name="Google Shape;1311;p190"/>
          <p:cNvSpPr txBox="1"/>
          <p:nvPr>
            <p:ph idx="12" type="sldNum"/>
          </p:nvPr>
        </p:nvSpPr>
        <p:spPr>
          <a:xfrm>
            <a:off x="6556519" y="4685710"/>
            <a:ext cx="2129700" cy="3543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fld id="{00000000-1234-1234-1234-123412341234}" type="slidenum">
              <a:rPr b="0" i="0" lang="en" sz="500" u="none" cap="none" strike="noStrike">
                <a:solidFill>
                  <a:srgbClr val="000000"/>
                </a:solidFill>
                <a:latin typeface="Times New Roman"/>
                <a:ea typeface="Times New Roman"/>
                <a:cs typeface="Times New Roman"/>
                <a:sym typeface="Times New Roman"/>
              </a:rPr>
              <a:t>‹#›</a:t>
            </a:fld>
            <a:endParaRPr b="0" i="0" sz="500" u="none" cap="none" strike="noStrike">
              <a:solidFill>
                <a:srgbClr val="000000"/>
              </a:solidFill>
              <a:latin typeface="Times New Roman"/>
              <a:ea typeface="Times New Roman"/>
              <a:cs typeface="Times New Roman"/>
              <a:sym typeface="Times New Roman"/>
            </a:endParaRPr>
          </a:p>
        </p:txBody>
      </p:sp>
      <p:pic>
        <p:nvPicPr>
          <p:cNvPr id="1312" name="Google Shape;1312;p190"/>
          <p:cNvPicPr preferRelativeResize="0"/>
          <p:nvPr/>
        </p:nvPicPr>
        <p:blipFill rotWithShape="1">
          <a:blip r:embed="rId3">
            <a:alphaModFix/>
          </a:blip>
          <a:srcRect b="0" l="0" r="0" t="0"/>
          <a:stretch/>
        </p:blipFill>
        <p:spPr>
          <a:xfrm>
            <a:off x="9525" y="38606"/>
            <a:ext cx="9137700" cy="5143500"/>
          </a:xfrm>
          <a:prstGeom prst="rect">
            <a:avLst/>
          </a:prstGeom>
          <a:noFill/>
          <a:ln>
            <a:noFill/>
          </a:ln>
        </p:spPr>
      </p:pic>
      <p:sp>
        <p:nvSpPr>
          <p:cNvPr id="1313" name="Google Shape;1313;p190"/>
          <p:cNvSpPr txBox="1"/>
          <p:nvPr/>
        </p:nvSpPr>
        <p:spPr>
          <a:xfrm>
            <a:off x="531815" y="514350"/>
            <a:ext cx="2871900" cy="801000"/>
          </a:xfrm>
          <a:prstGeom prst="rect">
            <a:avLst/>
          </a:prstGeom>
          <a:noFill/>
          <a:ln>
            <a:noFill/>
          </a:ln>
        </p:spPr>
        <p:txBody>
          <a:bodyPr anchorCtr="0" anchor="t" bIns="44900" lIns="89825" spcFirstLastPara="1" rIns="89825" wrap="square" tIns="44900">
            <a:noAutofit/>
          </a:bodyPr>
          <a:lstStyle/>
          <a:p>
            <a:pPr indent="0" lvl="0" marL="0" marR="0" rtl="0" algn="l">
              <a:lnSpc>
                <a:spcPct val="93000"/>
              </a:lnSpc>
              <a:spcBef>
                <a:spcPts val="0"/>
              </a:spcBef>
              <a:spcAft>
                <a:spcPts val="0"/>
              </a:spcAft>
              <a:buNone/>
            </a:pPr>
            <a:r>
              <a:rPr b="1" i="0" lang="en" sz="2200" u="none" cap="none" strike="noStrike">
                <a:solidFill>
                  <a:srgbClr val="333333"/>
                </a:solidFill>
                <a:latin typeface="Arial"/>
                <a:ea typeface="Arial"/>
                <a:cs typeface="Arial"/>
                <a:sym typeface="Arial"/>
              </a:rPr>
              <a:t>BUT…</a:t>
            </a:r>
            <a:endParaRPr/>
          </a:p>
        </p:txBody>
      </p:sp>
      <p:sp>
        <p:nvSpPr>
          <p:cNvPr id="1314" name="Google Shape;1314;p190"/>
          <p:cNvSpPr txBox="1"/>
          <p:nvPr/>
        </p:nvSpPr>
        <p:spPr>
          <a:xfrm>
            <a:off x="486307" y="2228850"/>
            <a:ext cx="3405900" cy="1943100"/>
          </a:xfrm>
          <a:prstGeom prst="rect">
            <a:avLst/>
          </a:prstGeom>
          <a:noFill/>
          <a:ln>
            <a:noFill/>
          </a:ln>
        </p:spPr>
        <p:txBody>
          <a:bodyPr anchorCtr="0" anchor="t" bIns="44900" lIns="89825" spcFirstLastPara="1" rIns="89825" wrap="square" tIns="44900">
            <a:noAutofit/>
          </a:bodyPr>
          <a:lstStyle/>
          <a:p>
            <a:pPr indent="0" lvl="0" marL="0" marR="0" rtl="0" algn="l">
              <a:lnSpc>
                <a:spcPct val="93000"/>
              </a:lnSpc>
              <a:spcBef>
                <a:spcPts val="0"/>
              </a:spcBef>
              <a:spcAft>
                <a:spcPts val="0"/>
              </a:spcAft>
              <a:buNone/>
            </a:pPr>
            <a:r>
              <a:rPr b="1" i="0" lang="en" sz="1500" u="none" cap="none" strike="noStrike">
                <a:solidFill>
                  <a:srgbClr val="333333"/>
                </a:solidFill>
                <a:latin typeface="Arial"/>
                <a:ea typeface="Arial"/>
                <a:cs typeface="Arial"/>
                <a:sym typeface="Arial"/>
              </a:rPr>
              <a:t>HOW DO WE KNOW WHAT THE RULES ARE?</a:t>
            </a:r>
            <a:endParaRPr/>
          </a:p>
          <a:p>
            <a:pPr indent="0" lvl="0" marL="0" marR="0" rtl="0" algn="l">
              <a:lnSpc>
                <a:spcPct val="93000"/>
              </a:lnSpc>
              <a:spcBef>
                <a:spcPts val="0"/>
              </a:spcBef>
              <a:spcAft>
                <a:spcPts val="0"/>
              </a:spcAft>
              <a:buNone/>
            </a:pPr>
            <a:r>
              <a:t/>
            </a:r>
            <a:endParaRPr b="1" i="0" sz="1500" u="none" cap="none" strike="noStrike">
              <a:solidFill>
                <a:srgbClr val="333333"/>
              </a:solidFill>
              <a:latin typeface="Arial"/>
              <a:ea typeface="Arial"/>
              <a:cs typeface="Arial"/>
              <a:sym typeface="Arial"/>
            </a:endParaRPr>
          </a:p>
          <a:p>
            <a:pPr indent="0" lvl="0" marL="0" marR="0" rtl="0" algn="l">
              <a:lnSpc>
                <a:spcPct val="93000"/>
              </a:lnSpc>
              <a:spcBef>
                <a:spcPts val="0"/>
              </a:spcBef>
              <a:spcAft>
                <a:spcPts val="0"/>
              </a:spcAft>
              <a:buNone/>
            </a:pPr>
            <a:r>
              <a:rPr b="1" i="0" lang="en" sz="1500" u="none" cap="none" strike="noStrike">
                <a:solidFill>
                  <a:srgbClr val="333333"/>
                </a:solidFill>
                <a:latin typeface="Arial"/>
                <a:ea typeface="Arial"/>
                <a:cs typeface="Arial"/>
                <a:sym typeface="Arial"/>
              </a:rPr>
              <a:t>WHAT HAPPENS WHEN POLICIES OR RULES CHANGE?</a:t>
            </a:r>
            <a:endParaRPr/>
          </a:p>
          <a:p>
            <a:pPr indent="0" lvl="0" marL="0" marR="0" rtl="0" algn="l">
              <a:lnSpc>
                <a:spcPct val="93000"/>
              </a:lnSpc>
              <a:spcBef>
                <a:spcPts val="0"/>
              </a:spcBef>
              <a:spcAft>
                <a:spcPts val="0"/>
              </a:spcAft>
              <a:buNone/>
            </a:pPr>
            <a:r>
              <a:t/>
            </a:r>
            <a:endParaRPr b="1" i="0" sz="1500" u="none" cap="none" strike="noStrike">
              <a:solidFill>
                <a:srgbClr val="333333"/>
              </a:solidFill>
              <a:latin typeface="Arial"/>
              <a:ea typeface="Arial"/>
              <a:cs typeface="Arial"/>
              <a:sym typeface="Arial"/>
            </a:endParaRPr>
          </a:p>
          <a:p>
            <a:pPr indent="0" lvl="0" marL="0" marR="0" rtl="0" algn="l">
              <a:lnSpc>
                <a:spcPct val="93000"/>
              </a:lnSpc>
              <a:spcBef>
                <a:spcPts val="0"/>
              </a:spcBef>
              <a:spcAft>
                <a:spcPts val="0"/>
              </a:spcAft>
              <a:buNone/>
            </a:pPr>
            <a:r>
              <a:rPr b="1" i="0" lang="en" sz="1500" u="none" cap="none" strike="noStrike">
                <a:solidFill>
                  <a:srgbClr val="333333"/>
                </a:solidFill>
                <a:latin typeface="Arial"/>
                <a:ea typeface="Arial"/>
                <a:cs typeface="Arial"/>
                <a:sym typeface="Arial"/>
              </a:rPr>
              <a:t>HOW DO WE KNOW THAT RULES ARE APPLIED CONSISTENTLY?</a:t>
            </a:r>
            <a:endParaRPr/>
          </a:p>
        </p:txBody>
      </p:sp>
      <p:sp>
        <p:nvSpPr>
          <p:cNvPr id="1315" name="Google Shape;1315;p190"/>
          <p:cNvSpPr txBox="1"/>
          <p:nvPr/>
        </p:nvSpPr>
        <p:spPr>
          <a:xfrm>
            <a:off x="531818" y="1171575"/>
            <a:ext cx="3114300" cy="721500"/>
          </a:xfrm>
          <a:prstGeom prst="rect">
            <a:avLst/>
          </a:prstGeom>
          <a:noFill/>
          <a:ln>
            <a:noFill/>
          </a:ln>
        </p:spPr>
        <p:txBody>
          <a:bodyPr anchorCtr="0" anchor="t" bIns="44900" lIns="89825" spcFirstLastPara="1" rIns="89825" wrap="square" tIns="44900">
            <a:noAutofit/>
          </a:bodyPr>
          <a:lstStyle/>
          <a:p>
            <a:pPr indent="-171182" lvl="0" marL="171182" marR="0" rtl="0" algn="l">
              <a:lnSpc>
                <a:spcPct val="93000"/>
              </a:lnSpc>
              <a:spcBef>
                <a:spcPts val="0"/>
              </a:spcBef>
              <a:spcAft>
                <a:spcPts val="0"/>
              </a:spcAft>
              <a:buClr>
                <a:srgbClr val="000000"/>
              </a:buClr>
              <a:buSzPts val="1560"/>
              <a:buFont typeface="Arial"/>
              <a:buChar char="•"/>
            </a:pPr>
            <a:r>
              <a:rPr b="0" i="0" lang="en" sz="1300" u="none" cap="none" strike="noStrike">
                <a:solidFill>
                  <a:srgbClr val="333333"/>
                </a:solidFill>
                <a:latin typeface="Arial"/>
                <a:ea typeface="Arial"/>
                <a:cs typeface="Arial"/>
                <a:sym typeface="Arial"/>
              </a:rPr>
              <a:t>Rules in peoples’ heads</a:t>
            </a:r>
            <a:endParaRPr/>
          </a:p>
          <a:p>
            <a:pPr indent="-171182" lvl="0" marL="171182" marR="0" rtl="0" algn="l">
              <a:lnSpc>
                <a:spcPct val="93000"/>
              </a:lnSpc>
              <a:spcBef>
                <a:spcPts val="0"/>
              </a:spcBef>
              <a:spcAft>
                <a:spcPts val="0"/>
              </a:spcAft>
              <a:buClr>
                <a:srgbClr val="000000"/>
              </a:buClr>
              <a:buSzPts val="1560"/>
              <a:buFont typeface="Arial"/>
              <a:buChar char="•"/>
            </a:pPr>
            <a:r>
              <a:rPr b="0" i="0" lang="en" sz="1300" u="none" cap="none" strike="noStrike">
                <a:solidFill>
                  <a:srgbClr val="333333"/>
                </a:solidFill>
                <a:latin typeface="Arial"/>
                <a:ea typeface="Arial"/>
                <a:cs typeface="Arial"/>
                <a:sym typeface="Arial"/>
              </a:rPr>
              <a:t>Rules embedded in application code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ed Ha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sing">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ntent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